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22.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Layouts/slideLayout34.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52.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2.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65" r:id="rId2"/>
    <p:sldMasterId id="2147484734" r:id="rId3"/>
    <p:sldMasterId id="2147484746" r:id="rId4"/>
    <p:sldMasterId id="2147486006" r:id="rId5"/>
  </p:sldMasterIdLst>
  <p:notesMasterIdLst>
    <p:notesMasterId r:id="rId28"/>
  </p:notesMasterIdLst>
  <p:handoutMasterIdLst>
    <p:handoutMasterId r:id="rId29"/>
  </p:handoutMasterIdLst>
  <p:sldIdLst>
    <p:sldId id="727" r:id="rId6"/>
    <p:sldId id="796" r:id="rId7"/>
    <p:sldId id="799" r:id="rId8"/>
    <p:sldId id="797" r:id="rId9"/>
    <p:sldId id="810" r:id="rId10"/>
    <p:sldId id="800" r:id="rId11"/>
    <p:sldId id="820" r:id="rId12"/>
    <p:sldId id="821" r:id="rId13"/>
    <p:sldId id="822" r:id="rId14"/>
    <p:sldId id="740" r:id="rId15"/>
    <p:sldId id="752" r:id="rId16"/>
    <p:sldId id="753" r:id="rId17"/>
    <p:sldId id="823" r:id="rId18"/>
    <p:sldId id="801" r:id="rId19"/>
    <p:sldId id="804" r:id="rId20"/>
    <p:sldId id="805" r:id="rId21"/>
    <p:sldId id="806" r:id="rId22"/>
    <p:sldId id="807" r:id="rId23"/>
    <p:sldId id="808" r:id="rId24"/>
    <p:sldId id="809" r:id="rId25"/>
    <p:sldId id="824" r:id="rId26"/>
    <p:sldId id="731" r:id="rId27"/>
  </p:sldIdLst>
  <p:sldSz cx="9144000" cy="6858000" type="screen4x3"/>
  <p:notesSz cx="6953250" cy="11056938"/>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smine" initials="J" lastIdx="14" clrIdx="0"/>
  <p:cmAuthor id="1" name="Alejandro"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202"/>
    <a:srgbClr val="E6BBB2"/>
    <a:srgbClr val="003300"/>
    <a:srgbClr val="006600"/>
    <a:srgbClr val="FFFFFF"/>
    <a:srgbClr val="0033CC"/>
    <a:srgbClr val="FE454A"/>
    <a:srgbClr val="009900"/>
    <a:srgbClr val="00FF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87722" autoAdjust="0"/>
  </p:normalViewPr>
  <p:slideViewPr>
    <p:cSldViewPr snapToObjects="1">
      <p:cViewPr varScale="1">
        <p:scale>
          <a:sx n="98" d="100"/>
          <a:sy n="98" d="100"/>
        </p:scale>
        <p:origin x="-192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1488" cy="552450"/>
          </a:xfrm>
          <a:prstGeom prst="rect">
            <a:avLst/>
          </a:prstGeom>
        </p:spPr>
        <p:txBody>
          <a:bodyPr vert="horz" lIns="97859" tIns="48930" rIns="97859" bIns="48930" rtlCol="0"/>
          <a:lstStyle>
            <a:lvl1pPr algn="l">
              <a:defRPr sz="1300">
                <a:latin typeface="Arial" charset="0"/>
                <a:ea typeface="ヒラギノ角ゴ Pro W3" charset="-128"/>
                <a:cs typeface="+mn-cs"/>
              </a:defRPr>
            </a:lvl1pPr>
          </a:lstStyle>
          <a:p>
            <a:pPr>
              <a:defRPr/>
            </a:pPr>
            <a:endParaRPr lang="es-CL" dirty="0"/>
          </a:p>
        </p:txBody>
      </p:sp>
      <p:sp>
        <p:nvSpPr>
          <p:cNvPr id="3" name="2 Marcador de fecha"/>
          <p:cNvSpPr>
            <a:spLocks noGrp="1"/>
          </p:cNvSpPr>
          <p:nvPr>
            <p:ph type="dt" sz="quarter" idx="1"/>
          </p:nvPr>
        </p:nvSpPr>
        <p:spPr>
          <a:xfrm>
            <a:off x="3940175" y="0"/>
            <a:ext cx="3011488" cy="552450"/>
          </a:xfrm>
          <a:prstGeom prst="rect">
            <a:avLst/>
          </a:prstGeom>
        </p:spPr>
        <p:txBody>
          <a:bodyPr vert="horz" lIns="97859" tIns="48930" rIns="97859" bIns="48930" rtlCol="0"/>
          <a:lstStyle>
            <a:lvl1pPr algn="r">
              <a:defRPr sz="1300">
                <a:latin typeface="Arial" charset="0"/>
                <a:ea typeface="ヒラギノ角ゴ Pro W3" charset="-128"/>
                <a:cs typeface="+mn-cs"/>
              </a:defRPr>
            </a:lvl1pPr>
          </a:lstStyle>
          <a:p>
            <a:pPr>
              <a:defRPr/>
            </a:pPr>
            <a:fld id="{98A64CAD-54E2-4EEC-9491-4993659C884E}" type="datetimeFigureOut">
              <a:rPr lang="es-CL"/>
              <a:pPr>
                <a:defRPr/>
              </a:pPr>
              <a:t>22-08-2016</a:t>
            </a:fld>
            <a:endParaRPr lang="es-CL" dirty="0"/>
          </a:p>
        </p:txBody>
      </p:sp>
      <p:sp>
        <p:nvSpPr>
          <p:cNvPr id="4" name="3 Marcador de pie de página"/>
          <p:cNvSpPr>
            <a:spLocks noGrp="1"/>
          </p:cNvSpPr>
          <p:nvPr>
            <p:ph type="ftr" sz="quarter" idx="2"/>
          </p:nvPr>
        </p:nvSpPr>
        <p:spPr>
          <a:xfrm>
            <a:off x="0" y="10502900"/>
            <a:ext cx="3011488" cy="552450"/>
          </a:xfrm>
          <a:prstGeom prst="rect">
            <a:avLst/>
          </a:prstGeom>
        </p:spPr>
        <p:txBody>
          <a:bodyPr vert="horz" lIns="97859" tIns="48930" rIns="97859" bIns="48930" rtlCol="0" anchor="b"/>
          <a:lstStyle>
            <a:lvl1pPr algn="l">
              <a:defRPr sz="1300">
                <a:latin typeface="Arial" charset="0"/>
                <a:ea typeface="ヒラギノ角ゴ Pro W3" charset="-128"/>
                <a:cs typeface="+mn-cs"/>
              </a:defRPr>
            </a:lvl1pPr>
          </a:lstStyle>
          <a:p>
            <a:pPr>
              <a:defRPr/>
            </a:pPr>
            <a:endParaRPr lang="es-CL" dirty="0"/>
          </a:p>
        </p:txBody>
      </p:sp>
      <p:sp>
        <p:nvSpPr>
          <p:cNvPr id="5" name="4 Marcador de número de diapositiva"/>
          <p:cNvSpPr>
            <a:spLocks noGrp="1"/>
          </p:cNvSpPr>
          <p:nvPr>
            <p:ph type="sldNum" sz="quarter" idx="3"/>
          </p:nvPr>
        </p:nvSpPr>
        <p:spPr>
          <a:xfrm>
            <a:off x="3940175" y="10502900"/>
            <a:ext cx="3011488" cy="552450"/>
          </a:xfrm>
          <a:prstGeom prst="rect">
            <a:avLst/>
          </a:prstGeom>
        </p:spPr>
        <p:txBody>
          <a:bodyPr vert="horz" lIns="97859" tIns="48930" rIns="97859" bIns="48930" rtlCol="0" anchor="b"/>
          <a:lstStyle>
            <a:lvl1pPr algn="r">
              <a:defRPr sz="1300">
                <a:latin typeface="Arial" charset="0"/>
                <a:ea typeface="ヒラギノ角ゴ Pro W3" charset="-128"/>
                <a:cs typeface="+mn-cs"/>
              </a:defRPr>
            </a:lvl1pPr>
          </a:lstStyle>
          <a:p>
            <a:pPr>
              <a:defRPr/>
            </a:pPr>
            <a:fld id="{727A2CBC-D7EC-4A4F-9EB7-FC4DAE3EE1C6}" type="slidenum">
              <a:rPr lang="es-CL"/>
              <a:pPr>
                <a:defRPr/>
              </a:pPr>
              <a:t>‹Nº›</a:t>
            </a:fld>
            <a:endParaRPr lang="es-CL" dirty="0"/>
          </a:p>
        </p:txBody>
      </p:sp>
    </p:spTree>
    <p:extLst>
      <p:ext uri="{BB962C8B-B14F-4D97-AF65-F5344CB8AC3E}">
        <p14:creationId xmlns:p14="http://schemas.microsoft.com/office/powerpoint/2010/main" val="1854376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552450"/>
          </a:xfrm>
          <a:prstGeom prst="rect">
            <a:avLst/>
          </a:prstGeom>
        </p:spPr>
        <p:txBody>
          <a:bodyPr vert="horz" wrap="square" lIns="99043" tIns="49521" rIns="99043" bIns="49521" numCol="1" anchor="t" anchorCtr="0" compatLnSpc="1">
            <a:prstTxWarp prst="textNoShape">
              <a:avLst/>
            </a:prstTxWarp>
          </a:bodyPr>
          <a:lstStyle>
            <a:lvl1pPr>
              <a:defRPr sz="1300">
                <a:latin typeface="Calibri" charset="0"/>
                <a:ea typeface="ヒラギノ角ゴ Pro W3" charset="-128"/>
                <a:cs typeface="+mn-cs"/>
              </a:defRPr>
            </a:lvl1pPr>
          </a:lstStyle>
          <a:p>
            <a:pPr>
              <a:defRPr/>
            </a:pPr>
            <a:endParaRPr lang="es-ES_tradnl" dirty="0"/>
          </a:p>
        </p:txBody>
      </p:sp>
      <p:sp>
        <p:nvSpPr>
          <p:cNvPr id="3" name="Date Placeholder 2"/>
          <p:cNvSpPr>
            <a:spLocks noGrp="1"/>
          </p:cNvSpPr>
          <p:nvPr>
            <p:ph type="dt" idx="1"/>
          </p:nvPr>
        </p:nvSpPr>
        <p:spPr>
          <a:xfrm>
            <a:off x="3940175" y="0"/>
            <a:ext cx="3011488" cy="552450"/>
          </a:xfrm>
          <a:prstGeom prst="rect">
            <a:avLst/>
          </a:prstGeom>
        </p:spPr>
        <p:txBody>
          <a:bodyPr vert="horz" wrap="square" lIns="99043" tIns="49521" rIns="99043" bIns="49521" numCol="1" anchor="t" anchorCtr="0" compatLnSpc="1">
            <a:prstTxWarp prst="textNoShape">
              <a:avLst/>
            </a:prstTxWarp>
          </a:bodyPr>
          <a:lstStyle>
            <a:lvl1pPr algn="r">
              <a:defRPr sz="1300">
                <a:latin typeface="Calibri" charset="0"/>
                <a:ea typeface="ヒラギノ角ゴ Pro W3" charset="-128"/>
                <a:cs typeface="+mn-cs"/>
              </a:defRPr>
            </a:lvl1pPr>
          </a:lstStyle>
          <a:p>
            <a:pPr>
              <a:defRPr/>
            </a:pPr>
            <a:fld id="{E27C4301-4D67-4F08-8D36-2FC096F34A4D}" type="datetime1">
              <a:rPr lang="en-US"/>
              <a:pPr>
                <a:defRPr/>
              </a:pPr>
              <a:t>8/22/2016</a:t>
            </a:fld>
            <a:endParaRPr lang="en-US" dirty="0"/>
          </a:p>
        </p:txBody>
      </p:sp>
      <p:sp>
        <p:nvSpPr>
          <p:cNvPr id="4" name="Slide Image Placeholder 3"/>
          <p:cNvSpPr>
            <a:spLocks noGrp="1" noRot="1" noChangeAspect="1"/>
          </p:cNvSpPr>
          <p:nvPr>
            <p:ph type="sldImg" idx="2"/>
          </p:nvPr>
        </p:nvSpPr>
        <p:spPr>
          <a:xfrm>
            <a:off x="714375" y="830263"/>
            <a:ext cx="5524500" cy="4144962"/>
          </a:xfrm>
          <a:prstGeom prst="rect">
            <a:avLst/>
          </a:prstGeom>
          <a:noFill/>
          <a:ln w="12700">
            <a:solidFill>
              <a:prstClr val="black"/>
            </a:solidFill>
          </a:ln>
        </p:spPr>
        <p:txBody>
          <a:bodyPr vert="horz" wrap="square" lIns="99043" tIns="49521" rIns="99043" bIns="49521" numCol="1" anchor="ctr" anchorCtr="0" compatLnSpc="1">
            <a:prstTxWarp prst="textNoShape">
              <a:avLst/>
            </a:prstTxWarp>
          </a:bodyPr>
          <a:lstStyle/>
          <a:p>
            <a:pPr lvl="0"/>
            <a:endParaRPr lang="es-ES_tradnl" noProof="0" dirty="0" smtClean="0"/>
          </a:p>
        </p:txBody>
      </p:sp>
      <p:sp>
        <p:nvSpPr>
          <p:cNvPr id="5" name="Notes Placeholder 4"/>
          <p:cNvSpPr>
            <a:spLocks noGrp="1"/>
          </p:cNvSpPr>
          <p:nvPr>
            <p:ph type="body" sz="quarter" idx="3"/>
          </p:nvPr>
        </p:nvSpPr>
        <p:spPr>
          <a:xfrm>
            <a:off x="695325" y="5251450"/>
            <a:ext cx="5562600" cy="4975225"/>
          </a:xfrm>
          <a:prstGeom prst="rect">
            <a:avLst/>
          </a:prstGeom>
        </p:spPr>
        <p:txBody>
          <a:bodyPr vert="horz" wrap="square" lIns="99043" tIns="49521" rIns="99043" bIns="4952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10502900"/>
            <a:ext cx="3011488" cy="552450"/>
          </a:xfrm>
          <a:prstGeom prst="rect">
            <a:avLst/>
          </a:prstGeom>
        </p:spPr>
        <p:txBody>
          <a:bodyPr vert="horz" wrap="square" lIns="99043" tIns="49521" rIns="99043" bIns="49521" numCol="1" anchor="b" anchorCtr="0" compatLnSpc="1">
            <a:prstTxWarp prst="textNoShape">
              <a:avLst/>
            </a:prstTxWarp>
          </a:bodyPr>
          <a:lstStyle>
            <a:lvl1pPr>
              <a:defRPr sz="1300">
                <a:latin typeface="Calibri" charset="0"/>
                <a:ea typeface="ヒラギノ角ゴ Pro W3" charset="-128"/>
                <a:cs typeface="+mn-cs"/>
              </a:defRPr>
            </a:lvl1pPr>
          </a:lstStyle>
          <a:p>
            <a:pPr>
              <a:defRPr/>
            </a:pPr>
            <a:endParaRPr lang="es-ES_tradnl" dirty="0"/>
          </a:p>
        </p:txBody>
      </p:sp>
      <p:sp>
        <p:nvSpPr>
          <p:cNvPr id="7" name="Slide Number Placeholder 6"/>
          <p:cNvSpPr>
            <a:spLocks noGrp="1"/>
          </p:cNvSpPr>
          <p:nvPr>
            <p:ph type="sldNum" sz="quarter" idx="5"/>
          </p:nvPr>
        </p:nvSpPr>
        <p:spPr>
          <a:xfrm>
            <a:off x="3940175" y="10502900"/>
            <a:ext cx="3011488" cy="552450"/>
          </a:xfrm>
          <a:prstGeom prst="rect">
            <a:avLst/>
          </a:prstGeom>
        </p:spPr>
        <p:txBody>
          <a:bodyPr vert="horz" wrap="square" lIns="99043" tIns="49521" rIns="99043" bIns="49521" numCol="1" anchor="b" anchorCtr="0" compatLnSpc="1">
            <a:prstTxWarp prst="textNoShape">
              <a:avLst/>
            </a:prstTxWarp>
          </a:bodyPr>
          <a:lstStyle>
            <a:lvl1pPr algn="r">
              <a:defRPr sz="1300">
                <a:latin typeface="Calibri" charset="0"/>
                <a:ea typeface="ヒラギノ角ゴ Pro W3" charset="-128"/>
                <a:cs typeface="+mn-cs"/>
              </a:defRPr>
            </a:lvl1pPr>
          </a:lstStyle>
          <a:p>
            <a:pPr>
              <a:defRPr/>
            </a:pPr>
            <a:fld id="{BF635DE9-E3AC-4481-8CE9-C655E7F59A75}" type="slidenum">
              <a:rPr lang="en-US"/>
              <a:pPr>
                <a:defRPr/>
              </a:pPr>
              <a:t>‹Nº›</a:t>
            </a:fld>
            <a:endParaRPr lang="en-US" dirty="0"/>
          </a:p>
        </p:txBody>
      </p:sp>
    </p:spTree>
    <p:extLst>
      <p:ext uri="{BB962C8B-B14F-4D97-AF65-F5344CB8AC3E}">
        <p14:creationId xmlns:p14="http://schemas.microsoft.com/office/powerpoint/2010/main" val="401970259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a:defRPr/>
            </a:pPr>
            <a:fld id="{BF635DE9-E3AC-4481-8CE9-C655E7F59A75}" type="slidenum">
              <a:rPr lang="en-US" smtClean="0"/>
              <a:pPr>
                <a:defRPr/>
              </a:pPr>
              <a:t>2</a:t>
            </a:fld>
            <a:endParaRPr lang="en-US" dirty="0"/>
          </a:p>
        </p:txBody>
      </p:sp>
    </p:spTree>
    <p:extLst>
      <p:ext uri="{BB962C8B-B14F-4D97-AF65-F5344CB8AC3E}">
        <p14:creationId xmlns:p14="http://schemas.microsoft.com/office/powerpoint/2010/main" val="118777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6" name="Slide Number Placeholder 5"/>
          <p:cNvSpPr>
            <a:spLocks noGrp="1"/>
          </p:cNvSpPr>
          <p:nvPr>
            <p:ph type="sldNum" sz="quarter" idx="12"/>
          </p:nvPr>
        </p:nvSpPr>
        <p:spPr/>
        <p:txBody>
          <a:bodyPr/>
          <a:lstStyle>
            <a:lvl1pPr>
              <a:defRPr/>
            </a:lvl1pPr>
          </a:lstStyle>
          <a:p>
            <a:pPr>
              <a:defRPr/>
            </a:pPr>
            <a:fld id="{D9783EED-F79A-473A-951F-E4E39AA64F48}" type="slidenum">
              <a:rPr lang="en-US"/>
              <a:pPr>
                <a:defRPr/>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5" name="Slide Number Placeholder 5"/>
          <p:cNvSpPr>
            <a:spLocks noGrp="1"/>
          </p:cNvSpPr>
          <p:nvPr>
            <p:ph type="sldNum" sz="quarter" idx="11"/>
          </p:nvPr>
        </p:nvSpPr>
        <p:spPr/>
        <p:txBody>
          <a:bodyPr/>
          <a:lstStyle>
            <a:lvl1pPr>
              <a:defRPr/>
            </a:lvl1pPr>
          </a:lstStyle>
          <a:p>
            <a:pPr>
              <a:defRPr/>
            </a:pPr>
            <a:fld id="{AA21B96E-95F8-48BB-9375-BB99C9092728}" type="slidenum">
              <a:rPr lang="en-US"/>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5" name="Slide Number Placeholder 5"/>
          <p:cNvSpPr>
            <a:spLocks noGrp="1"/>
          </p:cNvSpPr>
          <p:nvPr>
            <p:ph type="sldNum" sz="quarter" idx="11"/>
          </p:nvPr>
        </p:nvSpPr>
        <p:spPr/>
        <p:txBody>
          <a:bodyPr/>
          <a:lstStyle>
            <a:lvl1pPr>
              <a:defRPr/>
            </a:lvl1pPr>
          </a:lstStyle>
          <a:p>
            <a:pPr>
              <a:defRPr/>
            </a:pPr>
            <a:fld id="{D743314E-B28E-46F8-9D58-393C64D77940}" type="slidenum">
              <a:rPr lang="en-US"/>
              <a:pPr>
                <a:defRPr/>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248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55626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r>
              <a:rPr lang="es-ES_tradnl" dirty="0"/>
              <a:t>Gobierno de Chile | Ministerio del Medio Ambiente </a:t>
            </a:r>
          </a:p>
        </p:txBody>
      </p:sp>
      <p:sp>
        <p:nvSpPr>
          <p:cNvPr id="6" name="Slide Number Placeholder 5"/>
          <p:cNvSpPr>
            <a:spLocks noGrp="1"/>
          </p:cNvSpPr>
          <p:nvPr>
            <p:ph type="sldNum" sz="quarter" idx="12"/>
          </p:nvPr>
        </p:nvSpPr>
        <p:spPr>
          <a:xfrm>
            <a:off x="7162800" y="6356350"/>
            <a:ext cx="8382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95959"/>
                </a:solidFill>
                <a:latin typeface="Calibri" charset="0"/>
                <a:ea typeface="ヒラギノ角ゴ Pro W3" charset="-128"/>
                <a:cs typeface="+mn-cs"/>
              </a:defRPr>
            </a:lvl1pPr>
          </a:lstStyle>
          <a:p>
            <a:pPr>
              <a:defRPr/>
            </a:pPr>
            <a:fld id="{2A5186C3-9A71-4754-9EC0-2995E12DFF32}" type="slidenum">
              <a:rPr lang="en-US"/>
              <a:pPr>
                <a:defRPr/>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r>
              <a:rPr lang="es-ES_tradnl" dirty="0"/>
              <a:t>Gobierno de Chile | Ministerio del Medio Ambiente </a:t>
            </a:r>
          </a:p>
        </p:txBody>
      </p:sp>
      <p:sp>
        <p:nvSpPr>
          <p:cNvPr id="6" name="Slide Number Placeholder 5"/>
          <p:cNvSpPr>
            <a:spLocks noGrp="1"/>
          </p:cNvSpPr>
          <p:nvPr>
            <p:ph type="sldNum" sz="quarter" idx="12"/>
          </p:nvPr>
        </p:nvSpPr>
        <p:spPr>
          <a:xfrm>
            <a:off x="7162800" y="6356350"/>
            <a:ext cx="15240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95959"/>
                </a:solidFill>
                <a:latin typeface="Calibri" charset="0"/>
                <a:ea typeface="ヒラギノ角ゴ Pro W3" charset="-128"/>
                <a:cs typeface="+mn-cs"/>
              </a:defRPr>
            </a:lvl1pPr>
          </a:lstStyle>
          <a:p>
            <a:pPr>
              <a:defRPr/>
            </a:pPr>
            <a:fld id="{6E3F6482-715D-4F4E-AA72-056B65C5ED38}" type="slidenum">
              <a:rPr lang="en-US"/>
              <a:pPr>
                <a:defRPr/>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r>
              <a:rPr lang="es-ES_tradnl" dirty="0"/>
              <a:t>Gobierno de Chile | Ministerio del Medio Ambiente </a:t>
            </a:r>
          </a:p>
        </p:txBody>
      </p:sp>
      <p:sp>
        <p:nvSpPr>
          <p:cNvPr id="6" name="Slide Number Placeholder 5"/>
          <p:cNvSpPr>
            <a:spLocks noGrp="1"/>
          </p:cNvSpPr>
          <p:nvPr>
            <p:ph type="sldNum" sz="quarter" idx="12"/>
          </p:nvPr>
        </p:nvSpPr>
        <p:spPr>
          <a:xfrm>
            <a:off x="7162800" y="6356350"/>
            <a:ext cx="15240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95959"/>
                </a:solidFill>
                <a:latin typeface="Calibri" charset="0"/>
                <a:ea typeface="ヒラギノ角ゴ Pro W3" charset="-128"/>
                <a:cs typeface="+mn-cs"/>
              </a:defRPr>
            </a:lvl1pPr>
          </a:lstStyle>
          <a:p>
            <a:pPr>
              <a:defRPr/>
            </a:pPr>
            <a:fld id="{08BE32AF-9F14-4BD9-AEC9-193DA13F5058}" type="slidenum">
              <a:rPr lang="en-US"/>
              <a:pPr>
                <a:defRPr/>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r>
              <a:rPr lang="es-ES_tradnl" dirty="0"/>
              <a:t>Gobierno de Chile | Ministerio del Medio Ambiente </a:t>
            </a:r>
          </a:p>
        </p:txBody>
      </p:sp>
      <p:sp>
        <p:nvSpPr>
          <p:cNvPr id="7" name="Slide Number Placeholder 6"/>
          <p:cNvSpPr>
            <a:spLocks noGrp="1"/>
          </p:cNvSpPr>
          <p:nvPr>
            <p:ph type="sldNum" sz="quarter" idx="12"/>
          </p:nvPr>
        </p:nvSpPr>
        <p:spPr>
          <a:xfrm>
            <a:off x="7162800" y="6356350"/>
            <a:ext cx="15240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95959"/>
                </a:solidFill>
                <a:latin typeface="Calibri" charset="0"/>
                <a:ea typeface="ヒラギノ角ゴ Pro W3" charset="-128"/>
                <a:cs typeface="+mn-cs"/>
              </a:defRPr>
            </a:lvl1pPr>
          </a:lstStyle>
          <a:p>
            <a:pPr>
              <a:defRPr/>
            </a:pPr>
            <a:fld id="{CA07B8C2-18F6-493F-83B8-64E815D5EE74}" type="slidenum">
              <a:rPr lang="en-US"/>
              <a:pPr>
                <a:defRPr/>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r>
              <a:rPr lang="es-ES_tradnl" dirty="0"/>
              <a:t>Gobierno de Chile | Ministerio del Medio Ambiente </a:t>
            </a:r>
          </a:p>
        </p:txBody>
      </p:sp>
      <p:sp>
        <p:nvSpPr>
          <p:cNvPr id="9" name="Slide Number Placeholder 8"/>
          <p:cNvSpPr>
            <a:spLocks noGrp="1"/>
          </p:cNvSpPr>
          <p:nvPr>
            <p:ph type="sldNum" sz="quarter" idx="12"/>
          </p:nvPr>
        </p:nvSpPr>
        <p:spPr>
          <a:xfrm>
            <a:off x="7162800" y="6356350"/>
            <a:ext cx="15240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95959"/>
                </a:solidFill>
                <a:latin typeface="Calibri" charset="0"/>
                <a:ea typeface="ヒラギノ角ゴ Pro W3" charset="-128"/>
                <a:cs typeface="+mn-cs"/>
              </a:defRPr>
            </a:lvl1pPr>
          </a:lstStyle>
          <a:p>
            <a:pPr>
              <a:defRPr/>
            </a:pPr>
            <a:fld id="{71CCDA5B-ACCE-40E8-A83F-1CF9345D65EE}" type="slidenum">
              <a:rPr lang="en-US"/>
              <a:pPr>
                <a:defRPr/>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r>
              <a:rPr lang="es-ES_tradnl" dirty="0"/>
              <a:t>Gobierno de Chile | Ministerio del Medio Ambiente </a:t>
            </a:r>
          </a:p>
        </p:txBody>
      </p:sp>
      <p:sp>
        <p:nvSpPr>
          <p:cNvPr id="5" name="Slide Number Placeholder 4"/>
          <p:cNvSpPr>
            <a:spLocks noGrp="1"/>
          </p:cNvSpPr>
          <p:nvPr>
            <p:ph type="sldNum" sz="quarter" idx="12"/>
          </p:nvPr>
        </p:nvSpPr>
        <p:spPr>
          <a:xfrm>
            <a:off x="7162800" y="6356350"/>
            <a:ext cx="15240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95959"/>
                </a:solidFill>
                <a:latin typeface="Calibri" charset="0"/>
                <a:ea typeface="ヒラギノ角ゴ Pro W3" charset="-128"/>
                <a:cs typeface="+mn-cs"/>
              </a:defRPr>
            </a:lvl1pPr>
          </a:lstStyle>
          <a:p>
            <a:pPr>
              <a:defRPr/>
            </a:pPr>
            <a:fld id="{2E7CC1DE-69E5-4F55-8818-4BE96F38D5DF}" type="slidenum">
              <a:rPr lang="en-US"/>
              <a:pPr>
                <a:defRPr/>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r>
              <a:rPr lang="es-ES_tradnl" dirty="0"/>
              <a:t>Gobierno de Chile | Ministerio del Medio Ambiente </a:t>
            </a:r>
          </a:p>
        </p:txBody>
      </p:sp>
      <p:sp>
        <p:nvSpPr>
          <p:cNvPr id="4" name="Slide Number Placeholder 3"/>
          <p:cNvSpPr>
            <a:spLocks noGrp="1"/>
          </p:cNvSpPr>
          <p:nvPr>
            <p:ph type="sldNum" sz="quarter" idx="12"/>
          </p:nvPr>
        </p:nvSpPr>
        <p:spPr>
          <a:xfrm>
            <a:off x="7162800" y="6356350"/>
            <a:ext cx="15240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95959"/>
                </a:solidFill>
                <a:latin typeface="Calibri" charset="0"/>
                <a:ea typeface="ヒラギノ角ゴ Pro W3" charset="-128"/>
                <a:cs typeface="+mn-cs"/>
              </a:defRPr>
            </a:lvl1pPr>
          </a:lstStyle>
          <a:p>
            <a:pPr>
              <a:defRPr/>
            </a:pPr>
            <a:fld id="{CF8DCBB9-B8CD-4FF4-88C2-58E43DAB50A3}" type="slidenum">
              <a:rPr lang="en-US"/>
              <a:pPr>
                <a:defRPr/>
              </a:pPr>
              <a:t>‹Nº›</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r>
              <a:rPr lang="es-ES_tradnl" dirty="0"/>
              <a:t>Gobierno de Chile | Ministerio del Medio Ambiente </a:t>
            </a:r>
          </a:p>
        </p:txBody>
      </p:sp>
      <p:sp>
        <p:nvSpPr>
          <p:cNvPr id="7" name="Slide Number Placeholder 6"/>
          <p:cNvSpPr>
            <a:spLocks noGrp="1"/>
          </p:cNvSpPr>
          <p:nvPr>
            <p:ph type="sldNum" sz="quarter" idx="12"/>
          </p:nvPr>
        </p:nvSpPr>
        <p:spPr>
          <a:xfrm>
            <a:off x="7162800" y="6356350"/>
            <a:ext cx="15240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95959"/>
                </a:solidFill>
                <a:latin typeface="Calibri" charset="0"/>
                <a:ea typeface="ヒラギノ角ゴ Pro W3" charset="-128"/>
                <a:cs typeface="+mn-cs"/>
              </a:defRPr>
            </a:lvl1pPr>
          </a:lstStyle>
          <a:p>
            <a:pPr>
              <a:defRPr/>
            </a:pPr>
            <a:fld id="{F7F33EDF-F412-40DC-AAEC-06A51858BA45}"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2ED8118A-2CC6-42BE-B608-214E4784F4B0}" type="slidenum">
              <a:rPr lang="en-US"/>
              <a:pPr>
                <a:defRPr/>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14400"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914400"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r>
              <a:rPr lang="es-ES_tradnl" dirty="0"/>
              <a:t>Gobierno de Chile | Ministerio del Medio Ambiente </a:t>
            </a:r>
          </a:p>
        </p:txBody>
      </p:sp>
      <p:sp>
        <p:nvSpPr>
          <p:cNvPr id="7" name="Slide Number Placeholder 6"/>
          <p:cNvSpPr>
            <a:spLocks noGrp="1"/>
          </p:cNvSpPr>
          <p:nvPr>
            <p:ph type="sldNum" sz="quarter" idx="12"/>
          </p:nvPr>
        </p:nvSpPr>
        <p:spPr>
          <a:xfrm>
            <a:off x="7162800" y="6356350"/>
            <a:ext cx="15240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95959"/>
                </a:solidFill>
                <a:latin typeface="Calibri" charset="0"/>
                <a:ea typeface="ヒラギノ角ゴ Pro W3" charset="-128"/>
                <a:cs typeface="+mn-cs"/>
              </a:defRPr>
            </a:lvl1pPr>
          </a:lstStyle>
          <a:p>
            <a:pPr>
              <a:defRPr/>
            </a:pPr>
            <a:fld id="{F53B6844-9DDC-4E19-AD77-5F12ED563930}" type="slidenum">
              <a:rPr lang="en-US"/>
              <a:pPr>
                <a:defRPr/>
              </a:pPr>
              <a:t>‹Nº›</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r>
              <a:rPr lang="es-ES_tradnl" dirty="0"/>
              <a:t>Gobierno de Chile | Ministerio del Medio Ambiente </a:t>
            </a:r>
          </a:p>
        </p:txBody>
      </p:sp>
      <p:sp>
        <p:nvSpPr>
          <p:cNvPr id="6" name="Slide Number Placeholder 5"/>
          <p:cNvSpPr>
            <a:spLocks noGrp="1"/>
          </p:cNvSpPr>
          <p:nvPr>
            <p:ph type="sldNum" sz="quarter" idx="12"/>
          </p:nvPr>
        </p:nvSpPr>
        <p:spPr>
          <a:xfrm>
            <a:off x="7162800" y="6356350"/>
            <a:ext cx="15240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95959"/>
                </a:solidFill>
                <a:latin typeface="Calibri" charset="0"/>
                <a:ea typeface="ヒラギノ角ゴ Pro W3" charset="-128"/>
                <a:cs typeface="+mn-cs"/>
              </a:defRPr>
            </a:lvl1pPr>
          </a:lstStyle>
          <a:p>
            <a:pPr>
              <a:defRPr/>
            </a:pPr>
            <a:fld id="{AC4BA18E-B246-4E5B-BBB5-D41836E2BA9B}" type="slidenum">
              <a:rPr lang="en-US"/>
              <a:pPr>
                <a:defRPr/>
              </a:pPr>
              <a:t>‹Nº›</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r>
              <a:rPr lang="es-ES_tradnl" dirty="0"/>
              <a:t>Gobierno de Chile | Ministerio del Medio Ambiente </a:t>
            </a:r>
          </a:p>
        </p:txBody>
      </p:sp>
      <p:sp>
        <p:nvSpPr>
          <p:cNvPr id="6" name="Slide Number Placeholder 5"/>
          <p:cNvSpPr>
            <a:spLocks noGrp="1"/>
          </p:cNvSpPr>
          <p:nvPr>
            <p:ph type="sldNum" sz="quarter" idx="12"/>
          </p:nvPr>
        </p:nvSpPr>
        <p:spPr>
          <a:xfrm>
            <a:off x="7162800" y="6356350"/>
            <a:ext cx="15240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95959"/>
                </a:solidFill>
                <a:latin typeface="Calibri" charset="0"/>
                <a:ea typeface="ヒラギノ角ゴ Pro W3" charset="-128"/>
                <a:cs typeface="+mn-cs"/>
              </a:defRPr>
            </a:lvl1pPr>
          </a:lstStyle>
          <a:p>
            <a:pPr>
              <a:defRPr/>
            </a:pPr>
            <a:fld id="{B77F14A6-1070-424F-9B63-8FA07DE5B5B1}" type="slidenum">
              <a:rPr lang="en-US"/>
              <a:pPr>
                <a:defRPr/>
              </a:pPr>
              <a:t>‹Nº›</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6F951B0B-4F48-4834-B18C-450E941A293B}" type="datetime1">
              <a:rPr lang="en-US"/>
              <a:pPr>
                <a:defRPr/>
              </a:pPr>
              <a:t>8/22/2016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a:lvl1pPr>
          </a:lstStyle>
          <a:p>
            <a:pPr>
              <a:defRPr/>
            </a:pPr>
            <a:fld id="{43357AE7-7B82-4AA6-A2B0-9279B3AD5381}" type="slidenum">
              <a:rPr lang="en-US"/>
              <a:pPr>
                <a:defRPr/>
              </a:pPr>
              <a:t>‹Nº›</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3pPr>
              <a:defRPr sz="20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35C89CF-6B35-489C-892F-02DF831184DE}" type="slidenum">
              <a:rPr lang="en-US"/>
              <a:pPr>
                <a:defRPr/>
              </a:pPr>
              <a:t>‹Nº›</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714840D9-B609-49B7-B483-4A3A280166E4}" type="datetime1">
              <a:rPr lang="en-US"/>
              <a:pPr>
                <a:defRPr/>
              </a:pPr>
              <a:t>8/22/2016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a:lvl1pPr>
          </a:lstStyle>
          <a:p>
            <a:pPr>
              <a:defRPr/>
            </a:pPr>
            <a:fld id="{9831AB66-0001-4598-9247-E89E721CAEF7}" type="slidenum">
              <a:rPr lang="en-US"/>
              <a:pPr>
                <a:defRPr/>
              </a:pPr>
              <a:t>‹Nº›</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9A654A34-ABF0-4732-BF09-36A479031DAE}" type="datetime1">
              <a:rPr lang="en-US"/>
              <a:pPr>
                <a:defRPr/>
              </a:pPr>
              <a:t>8/22/2016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s-ES" dirty="0"/>
          </a:p>
        </p:txBody>
      </p:sp>
      <p:sp>
        <p:nvSpPr>
          <p:cNvPr id="7" name="Slide Number Placeholder 6"/>
          <p:cNvSpPr>
            <a:spLocks noGrp="1"/>
          </p:cNvSpPr>
          <p:nvPr>
            <p:ph type="sldNum" sz="quarter" idx="12"/>
          </p:nvPr>
        </p:nvSpPr>
        <p:spPr/>
        <p:txBody>
          <a:bodyPr/>
          <a:lstStyle>
            <a:lvl1pPr>
              <a:defRPr/>
            </a:lvl1pPr>
          </a:lstStyle>
          <a:p>
            <a:pPr>
              <a:defRPr/>
            </a:pPr>
            <a:fld id="{56A24566-E9EC-47BB-827B-D29683CF108C}" type="slidenum">
              <a:rPr lang="en-US"/>
              <a:pPr>
                <a:defRPr/>
              </a:pPr>
              <a:t>‹Nº›</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1713A245-69A3-4B2B-B05C-BF4A8C9C1D12}" type="datetime1">
              <a:rPr lang="en-US"/>
              <a:pPr>
                <a:defRPr/>
              </a:pPr>
              <a:t>8/22/2016</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s-ES" dirty="0"/>
          </a:p>
        </p:txBody>
      </p:sp>
      <p:sp>
        <p:nvSpPr>
          <p:cNvPr id="9" name="Slide Number Placeholder 8"/>
          <p:cNvSpPr>
            <a:spLocks noGrp="1"/>
          </p:cNvSpPr>
          <p:nvPr>
            <p:ph type="sldNum" sz="quarter" idx="12"/>
          </p:nvPr>
        </p:nvSpPr>
        <p:spPr/>
        <p:txBody>
          <a:bodyPr/>
          <a:lstStyle>
            <a:lvl1pPr>
              <a:defRPr/>
            </a:lvl1pPr>
          </a:lstStyle>
          <a:p>
            <a:pPr>
              <a:defRPr/>
            </a:pPr>
            <a:fld id="{5DFEE7AB-2F54-427E-A60B-FDF195828CA6}" type="slidenum">
              <a:rPr lang="en-US"/>
              <a:pPr>
                <a:defRPr/>
              </a:pPr>
              <a:t>‹Nº›</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dirty="0"/>
          </a:p>
        </p:txBody>
      </p:sp>
      <p:sp>
        <p:nvSpPr>
          <p:cNvPr id="4" name="Slide Number Placeholder 4"/>
          <p:cNvSpPr>
            <a:spLocks noGrp="1"/>
          </p:cNvSpPr>
          <p:nvPr>
            <p:ph type="sldNum" sz="quarter" idx="11"/>
          </p:nvPr>
        </p:nvSpPr>
        <p:spPr/>
        <p:txBody>
          <a:bodyPr/>
          <a:lstStyle>
            <a:lvl1pPr>
              <a:defRPr/>
            </a:lvl1pPr>
          </a:lstStyle>
          <a:p>
            <a:pPr>
              <a:defRPr/>
            </a:pPr>
            <a:fld id="{1CDFD00E-DD3C-460D-A9AE-32A669D577F6}" type="slidenum">
              <a:rPr lang="en-US"/>
              <a:pPr>
                <a:defRPr/>
              </a:pPr>
              <a:t>‹Nº›</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dirty="0"/>
          </a:p>
        </p:txBody>
      </p:sp>
      <p:sp>
        <p:nvSpPr>
          <p:cNvPr id="3" name="Slide Number Placeholder 3"/>
          <p:cNvSpPr>
            <a:spLocks noGrp="1"/>
          </p:cNvSpPr>
          <p:nvPr>
            <p:ph type="sldNum" sz="quarter" idx="11"/>
          </p:nvPr>
        </p:nvSpPr>
        <p:spPr/>
        <p:txBody>
          <a:bodyPr/>
          <a:lstStyle>
            <a:lvl1pPr>
              <a:defRPr/>
            </a:lvl1pPr>
          </a:lstStyle>
          <a:p>
            <a:pPr>
              <a:defRPr/>
            </a:pPr>
            <a:fld id="{61363B5B-0520-4839-B137-FB51BC033BF4}"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6" name="Slide Number Placeholder 5"/>
          <p:cNvSpPr>
            <a:spLocks noGrp="1"/>
          </p:cNvSpPr>
          <p:nvPr>
            <p:ph type="sldNum" sz="quarter" idx="12"/>
          </p:nvPr>
        </p:nvSpPr>
        <p:spPr/>
        <p:txBody>
          <a:bodyPr/>
          <a:lstStyle>
            <a:lvl1pPr>
              <a:defRPr/>
            </a:lvl1pPr>
          </a:lstStyle>
          <a:p>
            <a:pPr>
              <a:defRPr/>
            </a:pPr>
            <a:fld id="{9EE3AB2E-590A-483F-B01C-1B804338EA2A}" type="slidenum">
              <a:rPr lang="en-US"/>
              <a:pPr>
                <a:defRPr/>
              </a:pPr>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a:lvl1pPr>
          </a:lstStyle>
          <a:p>
            <a:pPr>
              <a:defRPr/>
            </a:pPr>
            <a:fld id="{5821BEB0-CFC5-4140-9D4B-20CD82DE1947}" type="slidenum">
              <a:rPr lang="en-US"/>
              <a:pPr>
                <a:defRPr/>
              </a:pPr>
              <a:t>‹Nº›</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a:lvl1pPr>
          </a:lstStyle>
          <a:p>
            <a:pPr>
              <a:defRPr/>
            </a:pPr>
            <a:fld id="{003410C2-12C1-4DD0-BDFA-D57CBA866C27}" type="slidenum">
              <a:rPr lang="en-US"/>
              <a:pPr>
                <a:defRPr/>
              </a:pPr>
              <a:t>‹Nº›</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pPr>
              <a:defRPr/>
            </a:pPr>
            <a:fld id="{4AA4412F-F549-4EDF-86E8-268B1CA6E7CD}" type="slidenum">
              <a:rPr lang="en-US"/>
              <a:pPr>
                <a:defRPr/>
              </a:pPr>
              <a:t>‹Nº›</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pPr>
              <a:defRPr/>
            </a:pPr>
            <a:fld id="{77A53024-8867-4B61-89EE-2BDAB2F94710}" type="slidenum">
              <a:rPr lang="en-US"/>
              <a:pPr>
                <a:defRPr/>
              </a:pPr>
              <a:t>‹Nº›</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128"/>
                <a:cs typeface="+mn-cs"/>
              </a:defRPr>
            </a:lvl1pPr>
          </a:lstStyle>
          <a:p>
            <a:pPr>
              <a:defRPr/>
            </a:pPr>
            <a:fld id="{6F4F2057-43BF-4F15-A233-EF52BEA10E81}" type="datetime1">
              <a:rPr lang="en-US"/>
              <a:pPr>
                <a:defRPr/>
              </a:pPr>
              <a:t>8/22/2016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6" name="Slide Number Placeholder 5"/>
          <p:cNvSpPr>
            <a:spLocks noGrp="1"/>
          </p:cNvSpPr>
          <p:nvPr>
            <p:ph type="sldNum" sz="quarter" idx="12"/>
          </p:nvPr>
        </p:nvSpPr>
        <p:spPr/>
        <p:txBody>
          <a:bodyPr/>
          <a:lstStyle>
            <a:lvl1pPr>
              <a:defRPr/>
            </a:lvl1pPr>
          </a:lstStyle>
          <a:p>
            <a:pPr>
              <a:defRPr/>
            </a:pPr>
            <a:fld id="{352F40F5-02C1-4BB0-98DF-510A50D9F298}" type="slidenum">
              <a:rPr lang="en-US"/>
              <a:pPr>
                <a:defRPr/>
              </a:pPr>
              <a:t>‹Nº›</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7D0A0494-FE4E-492F-9B69-7A0A138DB458}" type="slidenum">
              <a:rPr lang="en-US"/>
              <a:pPr>
                <a:defRPr/>
              </a:pPr>
              <a:t>‹Nº›</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128"/>
                <a:cs typeface="+mn-cs"/>
              </a:defRPr>
            </a:lvl1pPr>
          </a:lstStyle>
          <a:p>
            <a:pPr>
              <a:defRPr/>
            </a:pPr>
            <a:fld id="{5C4A9F7C-DA57-4E86-8355-6AC086BCB31A}" type="datetime1">
              <a:rPr lang="en-US"/>
              <a:pPr>
                <a:defRPr/>
              </a:pPr>
              <a:t>8/22/2016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6" name="Slide Number Placeholder 5"/>
          <p:cNvSpPr>
            <a:spLocks noGrp="1"/>
          </p:cNvSpPr>
          <p:nvPr>
            <p:ph type="sldNum" sz="quarter" idx="12"/>
          </p:nvPr>
        </p:nvSpPr>
        <p:spPr/>
        <p:txBody>
          <a:bodyPr/>
          <a:lstStyle>
            <a:lvl1pPr>
              <a:defRPr/>
            </a:lvl1pPr>
          </a:lstStyle>
          <a:p>
            <a:pPr>
              <a:defRPr/>
            </a:pPr>
            <a:fld id="{5E0AFD80-3EAE-40FC-A8CF-C7071018C891}" type="slidenum">
              <a:rPr lang="en-US"/>
              <a:pPr>
                <a:defRPr/>
              </a:pPr>
              <a:t>‹Nº›</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128"/>
                <a:cs typeface="+mn-cs"/>
              </a:defRPr>
            </a:lvl1pPr>
          </a:lstStyle>
          <a:p>
            <a:pPr>
              <a:defRPr/>
            </a:pPr>
            <a:fld id="{79CCE986-0017-4524-AD65-9D3A271794E1}" type="datetime1">
              <a:rPr lang="en-US"/>
              <a:pPr>
                <a:defRPr/>
              </a:pPr>
              <a:t>8/22/2016</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7" name="Slide Number Placeholder 6"/>
          <p:cNvSpPr>
            <a:spLocks noGrp="1"/>
          </p:cNvSpPr>
          <p:nvPr>
            <p:ph type="sldNum" sz="quarter" idx="12"/>
          </p:nvPr>
        </p:nvSpPr>
        <p:spPr/>
        <p:txBody>
          <a:bodyPr/>
          <a:lstStyle>
            <a:lvl1pPr>
              <a:defRPr/>
            </a:lvl1pPr>
          </a:lstStyle>
          <a:p>
            <a:pPr>
              <a:defRPr/>
            </a:pPr>
            <a:fld id="{EF460BB1-690D-4002-B9C4-1488D7F622D0}" type="slidenum">
              <a:rPr lang="en-US"/>
              <a:pPr>
                <a:defRPr/>
              </a:pPr>
              <a:t>‹Nº›</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128"/>
                <a:cs typeface="+mn-cs"/>
              </a:defRPr>
            </a:lvl1pPr>
          </a:lstStyle>
          <a:p>
            <a:pPr>
              <a:defRPr/>
            </a:pPr>
            <a:fld id="{1F26AB21-8736-4C7F-96E6-A7B6F82CA342}" type="datetime1">
              <a:rPr lang="en-US"/>
              <a:pPr>
                <a:defRPr/>
              </a:pPr>
              <a:t>8/22/2016</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9" name="Slide Number Placeholder 8"/>
          <p:cNvSpPr>
            <a:spLocks noGrp="1"/>
          </p:cNvSpPr>
          <p:nvPr>
            <p:ph type="sldNum" sz="quarter" idx="12"/>
          </p:nvPr>
        </p:nvSpPr>
        <p:spPr/>
        <p:txBody>
          <a:bodyPr/>
          <a:lstStyle>
            <a:lvl1pPr>
              <a:defRPr/>
            </a:lvl1pPr>
          </a:lstStyle>
          <a:p>
            <a:pPr>
              <a:defRPr/>
            </a:pPr>
            <a:fld id="{0E76EE50-1BC3-4A14-8265-41E32F04B5C8}" type="slidenum">
              <a:rPr lang="en-US"/>
              <a:pPr>
                <a:defRPr/>
              </a:pPr>
              <a:t>‹Nº›</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4" name="Slide Number Placeholder 4"/>
          <p:cNvSpPr>
            <a:spLocks noGrp="1"/>
          </p:cNvSpPr>
          <p:nvPr>
            <p:ph type="sldNum" sz="quarter" idx="11"/>
          </p:nvPr>
        </p:nvSpPr>
        <p:spPr/>
        <p:txBody>
          <a:bodyPr/>
          <a:lstStyle>
            <a:lvl1pPr>
              <a:defRPr/>
            </a:lvl1pPr>
          </a:lstStyle>
          <a:p>
            <a:pPr>
              <a:defRPr/>
            </a:pPr>
            <a:fld id="{8AE9DA6E-90BC-4ED5-8028-6ABA699A6914}" type="slidenum">
              <a:rPr lang="en-US"/>
              <a:pPr>
                <a:defRPr/>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7" name="Slide Number Placeholder 6"/>
          <p:cNvSpPr>
            <a:spLocks noGrp="1"/>
          </p:cNvSpPr>
          <p:nvPr>
            <p:ph type="sldNum" sz="quarter" idx="12"/>
          </p:nvPr>
        </p:nvSpPr>
        <p:spPr/>
        <p:txBody>
          <a:bodyPr/>
          <a:lstStyle>
            <a:lvl1pPr>
              <a:defRPr/>
            </a:lvl1pPr>
          </a:lstStyle>
          <a:p>
            <a:pPr>
              <a:defRPr/>
            </a:pPr>
            <a:fld id="{8E687551-F596-4040-A7EB-70E1CE6858E1}" type="slidenum">
              <a:rPr lang="en-US"/>
              <a:pPr>
                <a:defRPr/>
              </a:pPr>
              <a:t>‹Nº›</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3" name="Slide Number Placeholder 3"/>
          <p:cNvSpPr>
            <a:spLocks noGrp="1"/>
          </p:cNvSpPr>
          <p:nvPr>
            <p:ph type="sldNum" sz="quarter" idx="11"/>
          </p:nvPr>
        </p:nvSpPr>
        <p:spPr/>
        <p:txBody>
          <a:bodyPr/>
          <a:lstStyle>
            <a:lvl1pPr>
              <a:defRPr/>
            </a:lvl1pPr>
          </a:lstStyle>
          <a:p>
            <a:pPr>
              <a:defRPr/>
            </a:pPr>
            <a:fld id="{1692D61A-E1EE-428D-A4AB-53AB428FDAF2}" type="slidenum">
              <a:rPr lang="en-US"/>
              <a:pPr>
                <a:defRPr/>
              </a:pPr>
              <a:t>‹Nº›</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6" name="Slide Number Placeholder 6"/>
          <p:cNvSpPr>
            <a:spLocks noGrp="1"/>
          </p:cNvSpPr>
          <p:nvPr>
            <p:ph type="sldNum" sz="quarter" idx="11"/>
          </p:nvPr>
        </p:nvSpPr>
        <p:spPr/>
        <p:txBody>
          <a:bodyPr/>
          <a:lstStyle>
            <a:lvl1pPr>
              <a:defRPr/>
            </a:lvl1pPr>
          </a:lstStyle>
          <a:p>
            <a:pPr>
              <a:defRPr/>
            </a:pPr>
            <a:fld id="{E27E9394-70A2-46EE-BDA2-33C892F2AE35}" type="slidenum">
              <a:rPr lang="en-US"/>
              <a:pPr>
                <a:defRPr/>
              </a:pPr>
              <a:t>‹Nº›</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6" name="Slide Number Placeholder 6"/>
          <p:cNvSpPr>
            <a:spLocks noGrp="1"/>
          </p:cNvSpPr>
          <p:nvPr>
            <p:ph type="sldNum" sz="quarter" idx="11"/>
          </p:nvPr>
        </p:nvSpPr>
        <p:spPr/>
        <p:txBody>
          <a:bodyPr/>
          <a:lstStyle>
            <a:lvl1pPr>
              <a:defRPr/>
            </a:lvl1pPr>
          </a:lstStyle>
          <a:p>
            <a:pPr>
              <a:defRPr/>
            </a:pPr>
            <a:fld id="{139DCB56-C9C4-46F5-A0C5-F9B32950DF56}" type="slidenum">
              <a:rPr lang="en-US"/>
              <a:pPr>
                <a:defRPr/>
              </a:pPr>
              <a:t>‹Nº›</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5" name="Slide Number Placeholder 5"/>
          <p:cNvSpPr>
            <a:spLocks noGrp="1"/>
          </p:cNvSpPr>
          <p:nvPr>
            <p:ph type="sldNum" sz="quarter" idx="11"/>
          </p:nvPr>
        </p:nvSpPr>
        <p:spPr/>
        <p:txBody>
          <a:bodyPr/>
          <a:lstStyle>
            <a:lvl1pPr>
              <a:defRPr/>
            </a:lvl1pPr>
          </a:lstStyle>
          <a:p>
            <a:pPr>
              <a:defRPr/>
            </a:pPr>
            <a:fld id="{BE009904-1FFF-4CE2-B09D-A37DBC06B84C}" type="slidenum">
              <a:rPr lang="en-US"/>
              <a:pPr>
                <a:defRPr/>
              </a:pPr>
              <a:t>‹Nº›</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5" name="Slide Number Placeholder 5"/>
          <p:cNvSpPr>
            <a:spLocks noGrp="1"/>
          </p:cNvSpPr>
          <p:nvPr>
            <p:ph type="sldNum" sz="quarter" idx="11"/>
          </p:nvPr>
        </p:nvSpPr>
        <p:spPr/>
        <p:txBody>
          <a:bodyPr/>
          <a:lstStyle>
            <a:lvl1pPr>
              <a:defRPr/>
            </a:lvl1pPr>
          </a:lstStyle>
          <a:p>
            <a:pPr>
              <a:defRPr/>
            </a:pPr>
            <a:fld id="{53B70CDC-40A9-442D-A767-58D4C4B0E6B6}" type="slidenum">
              <a:rPr lang="en-US"/>
              <a:pPr>
                <a:defRPr/>
              </a:pPr>
              <a:t>‹Nº›</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3"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2"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099" y="0"/>
            <a:ext cx="2018890" cy="1828800"/>
          </a:xfrm>
          <a:prstGeom prst="rect">
            <a:avLst/>
          </a:prstGeom>
        </p:spPr>
      </p:pic>
    </p:spTree>
    <p:extLst>
      <p:ext uri="{BB962C8B-B14F-4D97-AF65-F5344CB8AC3E}">
        <p14:creationId xmlns:p14="http://schemas.microsoft.com/office/powerpoint/2010/main" val="11094935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logoP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3269" cy="2033269"/>
          </a:xfrm>
          <a:prstGeom prst="rect">
            <a:avLst/>
          </a:prstGeom>
        </p:spPr>
      </p:pic>
      <p:sp>
        <p:nvSpPr>
          <p:cNvPr id="11"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2"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3015826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6858000"/>
          </a:xfrm>
          <a:prstGeom prst="rect">
            <a:avLst/>
          </a:prstGeom>
        </p:spPr>
        <p:txBody>
          <a:bodyPr vert="horz"/>
          <a:lstStyle>
            <a:lvl1pPr marL="0" indent="0">
              <a:buNone/>
              <a:defRPr sz="2000">
                <a:solidFill>
                  <a:schemeClr val="bg1"/>
                </a:solidFill>
                <a:latin typeface="gobCL"/>
                <a:cs typeface="gobCL"/>
              </a:defRPr>
            </a:lvl1pPr>
          </a:lstStyle>
          <a:p>
            <a:r>
              <a:rPr lang="es-ES" dirty="0" smtClean="0"/>
              <a:t>Imagen referencial</a:t>
            </a:r>
            <a:endParaRPr lang="es-ES" dirty="0"/>
          </a:p>
        </p:txBody>
      </p:sp>
      <p:sp>
        <p:nvSpPr>
          <p:cNvPr id="8" name="Rectangle 7"/>
          <p:cNvSpPr/>
          <p:nvPr userDrawn="1"/>
        </p:nvSpPr>
        <p:spPr>
          <a:xfrm>
            <a:off x="93742" y="158234"/>
            <a:ext cx="2687558" cy="461665"/>
          </a:xfrm>
          <a:prstGeom prst="rect">
            <a:avLst/>
          </a:prstGeom>
        </p:spPr>
        <p:txBody>
          <a:bodyPr wrap="square">
            <a:spAutoFit/>
          </a:bodyPr>
          <a:lstStyle/>
          <a:p>
            <a:pPr fontAlgn="auto">
              <a:spcBef>
                <a:spcPts val="0"/>
              </a:spcBef>
              <a:spcAft>
                <a:spcPts val="0"/>
              </a:spcAft>
            </a:pPr>
            <a:r>
              <a:rPr lang="es-ES" sz="2400" dirty="0" smtClean="0">
                <a:solidFill>
                  <a:prstClr val="white">
                    <a:lumMod val="75000"/>
                  </a:prstClr>
                </a:solidFill>
                <a:latin typeface="Calibri"/>
              </a:rPr>
              <a:t>Imagen Referencial</a:t>
            </a:r>
            <a:endParaRPr lang="es-ES" sz="2400" dirty="0">
              <a:solidFill>
                <a:prstClr val="white">
                  <a:lumMod val="75000"/>
                </a:prstClr>
              </a:solidFill>
              <a:latin typeface="Calibri"/>
            </a:endParaRPr>
          </a:p>
        </p:txBody>
      </p:sp>
      <p:sp>
        <p:nvSpPr>
          <p:cNvPr id="12"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3"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2016861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6858000"/>
          </a:xfrm>
          <a:prstGeom prst="rect">
            <a:avLst/>
          </a:prstGeom>
        </p:spPr>
        <p:txBody>
          <a:bodyPr vert="horz"/>
          <a:lstStyle>
            <a:lvl1pPr marL="0" indent="0">
              <a:buNone/>
              <a:defRPr sz="2000">
                <a:solidFill>
                  <a:schemeClr val="bg1"/>
                </a:solidFill>
                <a:latin typeface="gobCL"/>
                <a:cs typeface="gobCL"/>
              </a:defRPr>
            </a:lvl1pPr>
          </a:lstStyle>
          <a:p>
            <a:r>
              <a:rPr lang="es-ES" dirty="0" smtClean="0"/>
              <a:t>Imagen referencial</a:t>
            </a:r>
            <a:endParaRPr lang="es-ES" dirty="0"/>
          </a:p>
        </p:txBody>
      </p:sp>
      <p:sp>
        <p:nvSpPr>
          <p:cNvPr id="8" name="Rectangle 7"/>
          <p:cNvSpPr/>
          <p:nvPr userDrawn="1"/>
        </p:nvSpPr>
        <p:spPr>
          <a:xfrm>
            <a:off x="93742" y="158234"/>
            <a:ext cx="2687558" cy="461665"/>
          </a:xfrm>
          <a:prstGeom prst="rect">
            <a:avLst/>
          </a:prstGeom>
        </p:spPr>
        <p:txBody>
          <a:bodyPr wrap="square">
            <a:spAutoFit/>
          </a:bodyPr>
          <a:lstStyle/>
          <a:p>
            <a:pPr fontAlgn="auto">
              <a:spcBef>
                <a:spcPts val="0"/>
              </a:spcBef>
              <a:spcAft>
                <a:spcPts val="0"/>
              </a:spcAft>
            </a:pPr>
            <a:r>
              <a:rPr lang="es-ES" sz="2400" dirty="0" smtClean="0">
                <a:solidFill>
                  <a:prstClr val="white">
                    <a:lumMod val="75000"/>
                  </a:prstClr>
                </a:solidFill>
                <a:latin typeface="Calibri"/>
              </a:rPr>
              <a:t>Imagen Referencial</a:t>
            </a:r>
            <a:endParaRPr lang="es-ES" sz="2400" dirty="0">
              <a:solidFill>
                <a:prstClr val="white">
                  <a:lumMod val="75000"/>
                </a:prstClr>
              </a:solidFill>
              <a:latin typeface="Calibri"/>
            </a:endParaRPr>
          </a:p>
        </p:txBody>
      </p:sp>
      <p:sp>
        <p:nvSpPr>
          <p:cNvPr id="6"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1"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1139669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1"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387939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128"/>
                <a:cs typeface="+mn-cs"/>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9" name="Slide Number Placeholder 8"/>
          <p:cNvSpPr>
            <a:spLocks noGrp="1"/>
          </p:cNvSpPr>
          <p:nvPr>
            <p:ph type="sldNum" sz="quarter" idx="12"/>
          </p:nvPr>
        </p:nvSpPr>
        <p:spPr/>
        <p:txBody>
          <a:bodyPr/>
          <a:lstStyle>
            <a:lvl1pPr>
              <a:defRPr/>
            </a:lvl1pPr>
          </a:lstStyle>
          <a:p>
            <a:pPr>
              <a:defRPr/>
            </a:pPr>
            <a:fld id="{C4E18200-DE02-4077-A272-432630DBAB0A}" type="slidenum">
              <a:rPr lang="en-US"/>
              <a:pPr>
                <a:defRPr/>
              </a:pPr>
              <a:t>‹Nº›</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Marcador de texto 2"/>
          <p:cNvSpPr>
            <a:spLocks noGrp="1"/>
          </p:cNvSpPr>
          <p:nvPr>
            <p:ph idx="14"/>
          </p:nvPr>
        </p:nvSpPr>
        <p:spPr>
          <a:xfrm>
            <a:off x="0" y="0"/>
            <a:ext cx="9144000" cy="685799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endParaRPr lang="es-ES_tradnl" dirty="0" smtClean="0"/>
          </a:p>
          <a:p>
            <a:pPr lvl="0"/>
            <a:r>
              <a:rPr lang="es-ES_tradnl" dirty="0" smtClean="0"/>
              <a:t>Imagen</a:t>
            </a:r>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
        <p:nvSpPr>
          <p:cNvPr id="10" name="Marcador de contenido 12"/>
          <p:cNvSpPr>
            <a:spLocks noGrp="1"/>
          </p:cNvSpPr>
          <p:nvPr>
            <p:ph sz="quarter" idx="12" hasCustomPrompt="1"/>
          </p:nvPr>
        </p:nvSpPr>
        <p:spPr>
          <a:xfrm>
            <a:off x="3479800" y="3771900"/>
            <a:ext cx="5257800" cy="162560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28pt:</a:t>
            </a:r>
          </a:p>
          <a:p>
            <a:pPr lvl="0"/>
            <a:endParaRPr lang="es-ES" dirty="0" smtClean="0"/>
          </a:p>
        </p:txBody>
      </p:sp>
      <p:sp>
        <p:nvSpPr>
          <p:cNvPr id="11" name="Marcador de contenido 12"/>
          <p:cNvSpPr>
            <a:spLocks noGrp="1"/>
          </p:cNvSpPr>
          <p:nvPr>
            <p:ph sz="quarter" idx="13" hasCustomPrompt="1"/>
          </p:nvPr>
        </p:nvSpPr>
        <p:spPr>
          <a:xfrm>
            <a:off x="3479800" y="55245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Tree>
    <p:extLst>
      <p:ext uri="{BB962C8B-B14F-4D97-AF65-F5344CB8AC3E}">
        <p14:creationId xmlns:p14="http://schemas.microsoft.com/office/powerpoint/2010/main" val="2378998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3479800" y="3035300"/>
            <a:ext cx="52577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dos columnas de texto. </a:t>
            </a:r>
            <a:r>
              <a:rPr lang="es-ES_tradnl" dirty="0" err="1" smtClean="0"/>
              <a:t>Verdana</a:t>
            </a:r>
            <a:r>
              <a:rPr lang="es-ES_tradnl" dirty="0" smtClean="0"/>
              <a:t> 15pt. </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a:t>
            </a:r>
          </a:p>
          <a:p>
            <a:pPr lvl="0"/>
            <a:r>
              <a:rPr lang="es-ES_tradnl" dirty="0" smtClean="0"/>
              <a:t> </a:t>
            </a:r>
          </a:p>
        </p:txBody>
      </p:sp>
      <p:sp>
        <p:nvSpPr>
          <p:cNvPr id="7" name="Marcador de contenido 12"/>
          <p:cNvSpPr>
            <a:spLocks noGrp="1"/>
          </p:cNvSpPr>
          <p:nvPr>
            <p:ph sz="quarter" idx="12" hasCustomPrompt="1"/>
          </p:nvPr>
        </p:nvSpPr>
        <p:spPr>
          <a:xfrm>
            <a:off x="3479800" y="1066801"/>
            <a:ext cx="52578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8" name="Marcador de contenido 12"/>
          <p:cNvSpPr>
            <a:spLocks noGrp="1"/>
          </p:cNvSpPr>
          <p:nvPr>
            <p:ph sz="quarter" idx="13" hasCustomPrompt="1"/>
          </p:nvPr>
        </p:nvSpPr>
        <p:spPr>
          <a:xfrm>
            <a:off x="3479800" y="21844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2855804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406400" y="2773679"/>
            <a:ext cx="8331200"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8" name="Marcador de contenido 12"/>
          <p:cNvSpPr>
            <a:spLocks noGrp="1"/>
          </p:cNvSpPr>
          <p:nvPr>
            <p:ph sz="quarter" idx="12" hasCustomPrompt="1"/>
          </p:nvPr>
        </p:nvSpPr>
        <p:spPr>
          <a:xfrm>
            <a:off x="406400" y="1066801"/>
            <a:ext cx="8331200"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9" name="Marcador de contenido 12"/>
          <p:cNvSpPr>
            <a:spLocks noGrp="1"/>
          </p:cNvSpPr>
          <p:nvPr>
            <p:ph sz="quarter" idx="13" hasCustomPrompt="1"/>
          </p:nvPr>
        </p:nvSpPr>
        <p:spPr>
          <a:xfrm>
            <a:off x="406400" y="1966784"/>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14" name="Picture 13"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18208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4" name="Slide Number Placeholder 4"/>
          <p:cNvSpPr>
            <a:spLocks noGrp="1"/>
          </p:cNvSpPr>
          <p:nvPr>
            <p:ph type="sldNum" sz="quarter" idx="11"/>
          </p:nvPr>
        </p:nvSpPr>
        <p:spPr/>
        <p:txBody>
          <a:bodyPr/>
          <a:lstStyle>
            <a:lvl1pPr>
              <a:defRPr/>
            </a:lvl1pPr>
          </a:lstStyle>
          <a:p>
            <a:pPr>
              <a:defRPr/>
            </a:pPr>
            <a:fld id="{D2B1F294-980D-4616-92C4-D04B668EAF30}"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3" name="Slide Number Placeholder 3"/>
          <p:cNvSpPr>
            <a:spLocks noGrp="1"/>
          </p:cNvSpPr>
          <p:nvPr>
            <p:ph type="sldNum" sz="quarter" idx="11"/>
          </p:nvPr>
        </p:nvSpPr>
        <p:spPr/>
        <p:txBody>
          <a:bodyPr/>
          <a:lstStyle>
            <a:lvl1pPr>
              <a:defRPr/>
            </a:lvl1pPr>
          </a:lstStyle>
          <a:p>
            <a:pPr>
              <a:defRPr/>
            </a:pPr>
            <a:fld id="{F8E0E8E3-9606-4350-94C2-A2609DF4FD23}"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6" name="Slide Number Placeholder 6"/>
          <p:cNvSpPr>
            <a:spLocks noGrp="1"/>
          </p:cNvSpPr>
          <p:nvPr>
            <p:ph type="sldNum" sz="quarter" idx="11"/>
          </p:nvPr>
        </p:nvSpPr>
        <p:spPr/>
        <p:txBody>
          <a:bodyPr/>
          <a:lstStyle>
            <a:lvl1pPr>
              <a:defRPr/>
            </a:lvl1pPr>
          </a:lstStyle>
          <a:p>
            <a:pPr>
              <a:defRPr/>
            </a:pPr>
            <a:fld id="{879CC522-9CC8-49D3-8EA8-0EE890E0B2F1}" type="slidenum">
              <a:rPr lang="en-US"/>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ES_tradnl" dirty="0"/>
              <a:t>Gobierno de Chile | Ministerio del Medio Ambiente</a:t>
            </a:r>
          </a:p>
          <a:p>
            <a:pPr>
              <a:defRPr/>
            </a:pPr>
            <a:endParaRPr lang="es-ES_tradnl" dirty="0"/>
          </a:p>
        </p:txBody>
      </p:sp>
      <p:sp>
        <p:nvSpPr>
          <p:cNvPr id="6" name="Slide Number Placeholder 6"/>
          <p:cNvSpPr>
            <a:spLocks noGrp="1"/>
          </p:cNvSpPr>
          <p:nvPr>
            <p:ph type="sldNum" sz="quarter" idx="11"/>
          </p:nvPr>
        </p:nvSpPr>
        <p:spPr/>
        <p:txBody>
          <a:bodyPr/>
          <a:lstStyle>
            <a:lvl1pPr>
              <a:defRPr/>
            </a:lvl1pPr>
          </a:lstStyle>
          <a:p>
            <a:pPr>
              <a:defRPr/>
            </a:pPr>
            <a:fld id="{0133B8EB-AA0A-4F14-AA46-36C08B934DB8}" type="slidenum">
              <a:rPr lang="en-US"/>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4.png"/><Relationship Id="rId4" Type="http://schemas.openxmlformats.org/officeDocument/2006/relationships/slideLayout" Target="../slideLayouts/slideLayout4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310515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128"/>
                <a:cs typeface="+mn-cs"/>
              </a:defRPr>
            </a:lvl1pPr>
          </a:lstStyle>
          <a:p>
            <a:pPr>
              <a:defRPr/>
            </a:pPr>
            <a:r>
              <a:rPr lang="es-ES_tradnl" dirty="0"/>
              <a:t>Gobierno de Chile | Ministerio del Medio Ambiente </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ea typeface="ヒラギノ角ゴ Pro W3" charset="-128"/>
                <a:cs typeface="+mn-cs"/>
              </a:defRPr>
            </a:lvl1pPr>
          </a:lstStyle>
          <a:p>
            <a:pPr>
              <a:defRPr/>
            </a:pPr>
            <a:fld id="{35E22129-866B-417C-A3F2-7D79EECFF922}" type="slidenum">
              <a:rPr lang="en-US"/>
              <a:pPr>
                <a:defRPr/>
              </a:pPr>
              <a:t>‹Nº›</a:t>
            </a:fld>
            <a:endParaRPr lang="en-US" dirty="0"/>
          </a:p>
        </p:txBody>
      </p:sp>
      <p:sp>
        <p:nvSpPr>
          <p:cNvPr id="1030"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endParaRPr lang="es-ES_tradnl" dirty="0">
              <a:solidFill>
                <a:srgbClr val="FFFFFF"/>
              </a:solidFill>
              <a:latin typeface="Calibri" pitchFamily="34" charset="0"/>
            </a:endParaRPr>
          </a:p>
        </p:txBody>
      </p:sp>
      <p:sp>
        <p:nvSpPr>
          <p:cNvPr id="1031"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endParaRPr lang="es-ES_tradnl" dirty="0">
              <a:solidFill>
                <a:srgbClr val="FFFFFF"/>
              </a:solidFill>
              <a:latin typeface="Calibri" pitchFamily="34" charset="0"/>
            </a:endParaRPr>
          </a:p>
        </p:txBody>
      </p:sp>
      <p:sp>
        <p:nvSpPr>
          <p:cNvPr id="1032"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endParaRPr lang="es-ES_tradnl" dirty="0">
              <a:solidFill>
                <a:srgbClr val="FFFFFF"/>
              </a:solidFill>
              <a:latin typeface="Calibri" pitchFamily="34" charset="0"/>
            </a:endParaRPr>
          </a:p>
        </p:txBody>
      </p:sp>
      <p:sp>
        <p:nvSpPr>
          <p:cNvPr id="1033"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endParaRPr lang="es-ES_tradnl" dirty="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958" r:id="rId1"/>
    <p:sldLayoutId id="2147485959" r:id="rId2"/>
    <p:sldLayoutId id="2147485960" r:id="rId3"/>
    <p:sldLayoutId id="2147485961" r:id="rId4"/>
    <p:sldLayoutId id="2147485962" r:id="rId5"/>
    <p:sldLayoutId id="2147485963" r:id="rId6"/>
    <p:sldLayoutId id="2147485964" r:id="rId7"/>
    <p:sldLayoutId id="2147485965" r:id="rId8"/>
    <p:sldLayoutId id="2147485966" r:id="rId9"/>
    <p:sldLayoutId id="2147485967" r:id="rId10"/>
    <p:sldLayoutId id="2147485968"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MS PGothic" pitchFamily="34"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MS PGothic" pitchFamily="34"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MS PGothic" pitchFamily="34"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_tradnl" dirty="0">
              <a:solidFill>
                <a:srgbClr val="FFFFFF"/>
              </a:solidFill>
              <a:ea typeface="ヒラギノ角ゴ Pro W3" charset="-128"/>
            </a:endParaRPr>
          </a:p>
        </p:txBody>
      </p:sp>
      <p:sp>
        <p:nvSpPr>
          <p:cNvPr id="2051" name="Rectangle 13"/>
          <p:cNvSpPr>
            <a:spLocks noChangeArrowheads="1"/>
          </p:cNvSpPr>
          <p:nvPr/>
        </p:nvSpPr>
        <p:spPr bwMode="auto">
          <a:xfrm>
            <a:off x="7153275"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endParaRPr lang="es-ES_tradnl" dirty="0">
              <a:solidFill>
                <a:srgbClr val="FFFFFF"/>
              </a:solidFill>
              <a:latin typeface="Calibri" pitchFamily="34" charset="0"/>
            </a:endParaRPr>
          </a:p>
        </p:txBody>
      </p:sp>
      <p:grpSp>
        <p:nvGrpSpPr>
          <p:cNvPr id="2052"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_tradnl" dirty="0">
                <a:solidFill>
                  <a:srgbClr val="FFFFFF"/>
                </a:solidFill>
                <a:ea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_tradnl" dirty="0">
                <a:solidFill>
                  <a:srgbClr val="FFFFFF"/>
                </a:solidFill>
                <a:ea typeface="ヒラギノ角ゴ Pro W3" charset="-128"/>
              </a:endParaRPr>
            </a:p>
          </p:txBody>
        </p:sp>
        <p:pic>
          <p:nvPicPr>
            <p:cNvPr id="2059"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grpSp>
      <p:sp>
        <p:nvSpPr>
          <p:cNvPr id="2053" name="Rectangle 12"/>
          <p:cNvSpPr>
            <a:spLocks noChangeArrowheads="1"/>
          </p:cNvSpPr>
          <p:nvPr/>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endParaRPr lang="es-ES_tradnl" dirty="0">
              <a:solidFill>
                <a:srgbClr val="FFFFFF"/>
              </a:solidFill>
              <a:latin typeface="Calibri" pitchFamily="34" charset="0"/>
            </a:endParaRPr>
          </a:p>
        </p:txBody>
      </p:sp>
      <p:sp>
        <p:nvSpPr>
          <p:cNvPr id="2054"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2055" name="Imagen 11" descr="txt_mma.png"/>
          <p:cNvPicPr>
            <a:picLocks noChangeAspect="1"/>
          </p:cNvPicPr>
          <p:nvPr/>
        </p:nvPicPr>
        <p:blipFill>
          <a:blip r:embed="rId14"/>
          <a:srcRect/>
          <a:stretch>
            <a:fillRect/>
          </a:stretch>
        </p:blipFill>
        <p:spPr bwMode="auto">
          <a:xfrm>
            <a:off x="8048625" y="1989138"/>
            <a:ext cx="1054100" cy="830262"/>
          </a:xfrm>
          <a:prstGeom prst="rect">
            <a:avLst/>
          </a:prstGeom>
          <a:noFill/>
          <a:ln w="9525">
            <a:noFill/>
            <a:miter lim="800000"/>
            <a:headEnd/>
            <a:tailEnd/>
          </a:ln>
        </p:spPr>
      </p:pic>
      <p:pic>
        <p:nvPicPr>
          <p:cNvPr id="2056" name="Imagen 15" descr="txt_GobiernoDeChile.png"/>
          <p:cNvPicPr>
            <a:picLocks noChangeAspect="1"/>
          </p:cNvPicPr>
          <p:nvPr/>
        </p:nvPicPr>
        <p:blipFill>
          <a:blip r:embed="rId15"/>
          <a:srcRect/>
          <a:stretch>
            <a:fillRect/>
          </a:stretch>
        </p:blipFill>
        <p:spPr bwMode="auto">
          <a:xfrm>
            <a:off x="8089900" y="3810000"/>
            <a:ext cx="1054100" cy="133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969" r:id="rId1"/>
    <p:sldLayoutId id="2147485970" r:id="rId2"/>
    <p:sldLayoutId id="2147485971" r:id="rId3"/>
    <p:sldLayoutId id="2147485972" r:id="rId4"/>
    <p:sldLayoutId id="2147485973" r:id="rId5"/>
    <p:sldLayoutId id="2147485974" r:id="rId6"/>
    <p:sldLayoutId id="2147485975" r:id="rId7"/>
    <p:sldLayoutId id="2147485976" r:id="rId8"/>
    <p:sldLayoutId id="2147485977" r:id="rId9"/>
    <p:sldLayoutId id="2147485978" r:id="rId10"/>
    <p:sldLayoutId id="2147485979" r:id="rId11"/>
  </p:sldLayoutIdLst>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charset="-128"/>
                <a:cs typeface="+mn-cs"/>
              </a:defRPr>
            </a:lvl1pPr>
          </a:lstStyle>
          <a:p>
            <a:pPr>
              <a:defRPr/>
            </a:pP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1C221E5E-D7CF-4FD1-9EC6-5F224D255952}" type="slidenum">
              <a:rPr lang="en-US"/>
              <a:pPr>
                <a:defRPr/>
              </a:pPr>
              <a:t>‹Nº›</a:t>
            </a:fld>
            <a:endParaRPr lang="en-US" dirty="0"/>
          </a:p>
        </p:txBody>
      </p:sp>
      <p:sp>
        <p:nvSpPr>
          <p:cNvPr id="4102"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endParaRPr lang="es-ES" dirty="0">
              <a:solidFill>
                <a:srgbClr val="FFFFFF"/>
              </a:solidFill>
              <a:latin typeface="Calibri" pitchFamily="34" charset="0"/>
            </a:endParaRPr>
          </a:p>
        </p:txBody>
      </p:sp>
      <p:sp>
        <p:nvSpPr>
          <p:cNvPr id="4103"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endParaRPr lang="es-ES" dirty="0">
              <a:solidFill>
                <a:srgbClr val="FFFFFF"/>
              </a:solidFill>
              <a:latin typeface="Calibri" pitchFamily="34" charset="0"/>
            </a:endParaRPr>
          </a:p>
        </p:txBody>
      </p:sp>
      <p:sp>
        <p:nvSpPr>
          <p:cNvPr id="4104"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endParaRPr lang="es-ES" dirty="0">
              <a:solidFill>
                <a:srgbClr val="FFFFFF"/>
              </a:solidFill>
              <a:latin typeface="Calibri" pitchFamily="34" charset="0"/>
            </a:endParaRPr>
          </a:p>
        </p:txBody>
      </p:sp>
      <p:sp>
        <p:nvSpPr>
          <p:cNvPr id="4105"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endParaRPr lang="es-ES" dirty="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984" r:id="rId1"/>
    <p:sldLayoutId id="2147485985" r:id="rId2"/>
    <p:sldLayoutId id="2147485986" r:id="rId3"/>
    <p:sldLayoutId id="2147485987" r:id="rId4"/>
    <p:sldLayoutId id="2147485988" r:id="rId5"/>
    <p:sldLayoutId id="2147485989" r:id="rId6"/>
    <p:sldLayoutId id="2147485990" r:id="rId7"/>
    <p:sldLayoutId id="2147485991" r:id="rId8"/>
    <p:sldLayoutId id="2147485992" r:id="rId9"/>
    <p:sldLayoutId id="2147485993" r:id="rId10"/>
    <p:sldLayoutId id="2147485994"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310515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128"/>
                <a:cs typeface="+mn-cs"/>
              </a:defRPr>
            </a:lvl1pPr>
          </a:lstStyle>
          <a:p>
            <a:pPr>
              <a:defRPr/>
            </a:pPr>
            <a:r>
              <a:rPr lang="es-ES_tradnl" dirty="0"/>
              <a:t>Gobierno de Chile | Ministerio del Medio Ambiente</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ea typeface="ヒラギノ角ゴ Pro W3" charset="-128"/>
                <a:cs typeface="+mn-cs"/>
              </a:defRPr>
            </a:lvl1pPr>
          </a:lstStyle>
          <a:p>
            <a:pPr>
              <a:defRPr/>
            </a:pPr>
            <a:fld id="{6CEB59E7-F4E7-43CA-B137-8ECB4597AE72}" type="slidenum">
              <a:rPr lang="en-US"/>
              <a:pPr>
                <a:defRPr/>
              </a:pPr>
              <a:t>‹Nº›</a:t>
            </a:fld>
            <a:endParaRPr lang="en-US" dirty="0"/>
          </a:p>
        </p:txBody>
      </p:sp>
      <p:sp>
        <p:nvSpPr>
          <p:cNvPr id="5126"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endParaRPr lang="es-ES_tradnl" dirty="0">
              <a:solidFill>
                <a:srgbClr val="FFFFFF"/>
              </a:solidFill>
              <a:latin typeface="Calibri" pitchFamily="34" charset="0"/>
            </a:endParaRPr>
          </a:p>
        </p:txBody>
      </p:sp>
      <p:sp>
        <p:nvSpPr>
          <p:cNvPr id="5127"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endParaRPr lang="es-ES_tradnl" dirty="0">
              <a:solidFill>
                <a:srgbClr val="FFFFFF"/>
              </a:solidFill>
              <a:latin typeface="Calibri" pitchFamily="34" charset="0"/>
            </a:endParaRPr>
          </a:p>
        </p:txBody>
      </p:sp>
      <p:sp>
        <p:nvSpPr>
          <p:cNvPr id="5128"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endParaRPr lang="es-ES_tradnl" dirty="0">
              <a:solidFill>
                <a:srgbClr val="FFFFFF"/>
              </a:solidFill>
              <a:latin typeface="Calibri" pitchFamily="34" charset="0"/>
            </a:endParaRPr>
          </a:p>
        </p:txBody>
      </p:sp>
      <p:sp>
        <p:nvSpPr>
          <p:cNvPr id="5129"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endParaRPr lang="es-ES_tradnl" dirty="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995" r:id="rId1"/>
    <p:sldLayoutId id="2147485996" r:id="rId2"/>
    <p:sldLayoutId id="2147485997" r:id="rId3"/>
    <p:sldLayoutId id="2147485998" r:id="rId4"/>
    <p:sldLayoutId id="2147485999" r:id="rId5"/>
    <p:sldLayoutId id="2147486000" r:id="rId6"/>
    <p:sldLayoutId id="2147486001" r:id="rId7"/>
    <p:sldLayoutId id="2147486002" r:id="rId8"/>
    <p:sldLayoutId id="2147486003" r:id="rId9"/>
    <p:sldLayoutId id="2147486004" r:id="rId10"/>
    <p:sldLayoutId id="2147486005"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MS PGothic" pitchFamily="34"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MS PGothic" pitchFamily="34"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MS PGothic" pitchFamily="34"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6400" y="6692900"/>
            <a:ext cx="2032000" cy="177800"/>
          </a:xfrm>
          <a:prstGeom prst="rect">
            <a:avLst/>
          </a:prstGeom>
        </p:spPr>
      </p:pic>
    </p:spTree>
    <p:extLst>
      <p:ext uri="{BB962C8B-B14F-4D97-AF65-F5344CB8AC3E}">
        <p14:creationId xmlns:p14="http://schemas.microsoft.com/office/powerpoint/2010/main" val="643304082"/>
      </p:ext>
    </p:extLst>
  </p:cSld>
  <p:clrMap bg1="lt1" tx1="dk1" bg2="lt2" tx2="dk2" accent1="accent1" accent2="accent2" accent3="accent3" accent4="accent4" accent5="accent5" accent6="accent6" hlink="hlink" folHlink="folHlink"/>
  <p:sldLayoutIdLst>
    <p:sldLayoutId id="2147486007" r:id="rId1"/>
    <p:sldLayoutId id="2147486008" r:id="rId2"/>
    <p:sldLayoutId id="2147486009" r:id="rId3"/>
    <p:sldLayoutId id="2147486010" r:id="rId4"/>
    <p:sldLayoutId id="2147486011" r:id="rId5"/>
    <p:sldLayoutId id="2147486012" r:id="rId6"/>
    <p:sldLayoutId id="2147486013" r:id="rId7"/>
    <p:sldLayoutId id="2147486014"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1.xml"/><Relationship Id="rId5" Type="http://schemas.openxmlformats.org/officeDocument/2006/relationships/image" Target="../media/image26.jp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51.xml"/><Relationship Id="rId5" Type="http://schemas.openxmlformats.org/officeDocument/2006/relationships/image" Target="../media/image11.jpg"/><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mailto:marlies.sepulveda@redsalud.gov.cl" TargetMode="Externa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1.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1.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ubtitle 2"/>
          <p:cNvSpPr txBox="1">
            <a:spLocks/>
          </p:cNvSpPr>
          <p:nvPr/>
        </p:nvSpPr>
        <p:spPr bwMode="auto">
          <a:xfrm>
            <a:off x="6386513" y="6386512"/>
            <a:ext cx="23685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algn="r" eaLnBrk="1" fontAlgn="auto" hangingPunct="1">
              <a:spcBef>
                <a:spcPct val="20000"/>
              </a:spcBef>
              <a:spcAft>
                <a:spcPts val="0"/>
              </a:spcAft>
              <a:buFont typeface="Arial" pitchFamily="34" charset="0"/>
              <a:buNone/>
            </a:pPr>
            <a:r>
              <a:rPr lang="en-US" altLang="es-CL" sz="1200" dirty="0" smtClean="0">
                <a:solidFill>
                  <a:schemeClr val="tx2">
                    <a:lumMod val="75000"/>
                  </a:schemeClr>
                </a:solidFill>
                <a:latin typeface="Verdana" pitchFamily="34" charset="0"/>
              </a:rPr>
              <a:t>09 de Agosto de 2016</a:t>
            </a:r>
            <a:endParaRPr lang="en-US" altLang="es-CL" sz="1200" dirty="0">
              <a:solidFill>
                <a:schemeClr val="tx2">
                  <a:lumMod val="75000"/>
                </a:schemeClr>
              </a:solidFill>
              <a:latin typeface="Verdana" pitchFamily="34" charset="0"/>
            </a:endParaRPr>
          </a:p>
        </p:txBody>
      </p:sp>
      <p:sp>
        <p:nvSpPr>
          <p:cNvPr id="4" name="3 Marcador de contenido"/>
          <p:cNvSpPr>
            <a:spLocks noGrp="1"/>
          </p:cNvSpPr>
          <p:nvPr>
            <p:ph sz="quarter" idx="11"/>
          </p:nvPr>
        </p:nvSpPr>
        <p:spPr>
          <a:xfrm>
            <a:off x="2787603" y="1554943"/>
            <a:ext cx="5956300" cy="1027545"/>
          </a:xfrm>
        </p:spPr>
        <p:txBody>
          <a:bodyPr/>
          <a:lstStyle/>
          <a:p>
            <a:pPr algn="ctr"/>
            <a:r>
              <a:rPr lang="es-CL" sz="32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sym typeface="Verdana Bold"/>
              </a:rPr>
              <a:t>Servicios </a:t>
            </a:r>
            <a:r>
              <a:rPr lang="es-CL"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sym typeface="Verdana Bold"/>
              </a:rPr>
              <a:t>de a</a:t>
            </a:r>
            <a:r>
              <a:rPr lang="es-CL" sz="32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sym typeface="Verdana Bold"/>
              </a:rPr>
              <a:t>gua destinados al consumo humano</a:t>
            </a:r>
            <a:endParaRPr lang="es-CL"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s-CL" sz="3600" dirty="0">
              <a:solidFill>
                <a:schemeClr val="tx2">
                  <a:lumMod val="75000"/>
                </a:schemeClr>
              </a:solidFill>
            </a:endParaRPr>
          </a:p>
        </p:txBody>
      </p:sp>
      <p:sp>
        <p:nvSpPr>
          <p:cNvPr id="5" name="4 Marcador de contenido"/>
          <p:cNvSpPr>
            <a:spLocks noGrp="1"/>
          </p:cNvSpPr>
          <p:nvPr>
            <p:ph sz="quarter" idx="12"/>
          </p:nvPr>
        </p:nvSpPr>
        <p:spPr>
          <a:xfrm>
            <a:off x="3077821" y="3301522"/>
            <a:ext cx="5796136" cy="1027545"/>
          </a:xfrm>
        </p:spPr>
        <p:txBody>
          <a:bodyPr/>
          <a:lstStyle/>
          <a:p>
            <a:pPr lvl="0" algn="ctr"/>
            <a:r>
              <a:rPr lang="es-ES_tradnl" sz="2400" dirty="0" smtClean="0">
                <a:solidFill>
                  <a:schemeClr val="tx2">
                    <a:lumMod val="75000"/>
                  </a:schemeClr>
                </a:solidFill>
              </a:rPr>
              <a:t> </a:t>
            </a:r>
          </a:p>
          <a:p>
            <a:pPr lvl="0" algn="ctr"/>
            <a:r>
              <a:rPr lang="es-CL" sz="2400" dirty="0" smtClean="0">
                <a:solidFill>
                  <a:schemeClr val="tx2">
                    <a:lumMod val="75000"/>
                  </a:schemeClr>
                </a:solidFill>
              </a:rPr>
              <a:t>Decreto </a:t>
            </a:r>
            <a:r>
              <a:rPr lang="es-CL" sz="2400" dirty="0">
                <a:solidFill>
                  <a:schemeClr val="tx2">
                    <a:lumMod val="75000"/>
                  </a:schemeClr>
                </a:solidFill>
              </a:rPr>
              <a:t>Nº </a:t>
            </a:r>
            <a:r>
              <a:rPr lang="es-CL" sz="2400" dirty="0" smtClean="0">
                <a:solidFill>
                  <a:schemeClr val="tx2">
                    <a:lumMod val="75000"/>
                  </a:schemeClr>
                </a:solidFill>
              </a:rPr>
              <a:t>735/1969 </a:t>
            </a:r>
          </a:p>
          <a:p>
            <a:pPr lvl="0" algn="ctr"/>
            <a:r>
              <a:rPr lang="es-CL" sz="2000" dirty="0" smtClean="0">
                <a:solidFill>
                  <a:schemeClr val="tx2">
                    <a:lumMod val="75000"/>
                  </a:schemeClr>
                </a:solidFill>
              </a:rPr>
              <a:t>Reglamento de los servicios de agua destinados al consumo humano </a:t>
            </a:r>
            <a:endParaRPr lang="es-CL" sz="2000" dirty="0">
              <a:solidFill>
                <a:schemeClr val="tx2">
                  <a:lumMod val="75000"/>
                </a:schemeClr>
              </a:solidFill>
            </a:endParaRPr>
          </a:p>
        </p:txBody>
      </p:sp>
      <p:sp>
        <p:nvSpPr>
          <p:cNvPr id="2" name="Rectángulo 1"/>
          <p:cNvSpPr/>
          <p:nvPr/>
        </p:nvSpPr>
        <p:spPr>
          <a:xfrm>
            <a:off x="4301957" y="5340500"/>
            <a:ext cx="4572000" cy="1107996"/>
          </a:xfrm>
          <a:prstGeom prst="rect">
            <a:avLst/>
          </a:prstGeom>
        </p:spPr>
        <p:txBody>
          <a:bodyPr>
            <a:spAutoFit/>
          </a:bodyPr>
          <a:lstStyle/>
          <a:p>
            <a:pPr algn="r"/>
            <a:r>
              <a:rPr lang="es-ES" sz="1100" b="1" dirty="0" smtClean="0">
                <a:solidFill>
                  <a:schemeClr val="tx2">
                    <a:lumMod val="75000"/>
                  </a:schemeClr>
                </a:solidFill>
              </a:rPr>
              <a:t>Marlies Sepúlveda Sandoval</a:t>
            </a:r>
            <a:endParaRPr lang="es-ES" sz="1100" b="1" dirty="0">
              <a:solidFill>
                <a:schemeClr val="tx2">
                  <a:lumMod val="75000"/>
                </a:schemeClr>
              </a:solidFill>
            </a:endParaRPr>
          </a:p>
          <a:p>
            <a:pPr algn="r"/>
            <a:r>
              <a:rPr lang="es-ES" sz="1100" dirty="0" smtClean="0">
                <a:solidFill>
                  <a:schemeClr val="tx2">
                    <a:lumMod val="75000"/>
                  </a:schemeClr>
                </a:solidFill>
              </a:rPr>
              <a:t>Unidad </a:t>
            </a:r>
            <a:r>
              <a:rPr lang="es-ES" sz="1100" dirty="0">
                <a:solidFill>
                  <a:schemeClr val="tx2">
                    <a:lumMod val="75000"/>
                  </a:schemeClr>
                </a:solidFill>
              </a:rPr>
              <a:t>de </a:t>
            </a:r>
            <a:r>
              <a:rPr lang="es-ES" sz="1100" dirty="0" smtClean="0">
                <a:solidFill>
                  <a:schemeClr val="tx2">
                    <a:lumMod val="75000"/>
                  </a:schemeClr>
                </a:solidFill>
              </a:rPr>
              <a:t>Agua</a:t>
            </a:r>
          </a:p>
          <a:p>
            <a:pPr algn="r"/>
            <a:r>
              <a:rPr lang="es-ES" sz="1100" dirty="0" err="1">
                <a:solidFill>
                  <a:schemeClr val="tx2">
                    <a:lumMod val="75000"/>
                  </a:schemeClr>
                </a:solidFill>
              </a:rPr>
              <a:t>Subdepartamento</a:t>
            </a:r>
            <a:r>
              <a:rPr lang="es-ES" sz="1100" dirty="0">
                <a:solidFill>
                  <a:schemeClr val="tx2">
                    <a:lumMod val="75000"/>
                  </a:schemeClr>
                </a:solidFill>
              </a:rPr>
              <a:t> de Salud Ambiental y </a:t>
            </a:r>
            <a:r>
              <a:rPr lang="es-ES" sz="1100" dirty="0" smtClean="0">
                <a:solidFill>
                  <a:schemeClr val="tx2">
                    <a:lumMod val="75000"/>
                  </a:schemeClr>
                </a:solidFill>
              </a:rPr>
              <a:t>Laboral</a:t>
            </a:r>
          </a:p>
          <a:p>
            <a:pPr algn="r"/>
            <a:r>
              <a:rPr lang="es-ES" sz="1100" dirty="0">
                <a:solidFill>
                  <a:schemeClr val="tx2">
                    <a:lumMod val="75000"/>
                  </a:schemeClr>
                </a:solidFill>
              </a:rPr>
              <a:t>D</a:t>
            </a:r>
            <a:r>
              <a:rPr lang="es-ES" sz="1100" dirty="0" smtClean="0">
                <a:solidFill>
                  <a:schemeClr val="tx2">
                    <a:lumMod val="75000"/>
                  </a:schemeClr>
                </a:solidFill>
              </a:rPr>
              <a:t>epartamento de Acción Sanitaria  </a:t>
            </a:r>
            <a:endParaRPr lang="es-ES" sz="1100" dirty="0">
              <a:solidFill>
                <a:schemeClr val="tx2">
                  <a:lumMod val="75000"/>
                </a:schemeClr>
              </a:solidFill>
            </a:endParaRPr>
          </a:p>
          <a:p>
            <a:pPr algn="r"/>
            <a:r>
              <a:rPr lang="es-ES" sz="1100" dirty="0">
                <a:solidFill>
                  <a:schemeClr val="tx2">
                    <a:lumMod val="75000"/>
                  </a:schemeClr>
                </a:solidFill>
              </a:rPr>
              <a:t>Seremi de Salud Región de la Araucanía</a:t>
            </a:r>
          </a:p>
          <a:p>
            <a:endParaRPr lang="es-ES" sz="1100" dirty="0">
              <a:solidFill>
                <a:schemeClr val="tx2">
                  <a:lumMod val="75000"/>
                </a:schemeClr>
              </a:solidFill>
            </a:endParaRPr>
          </a:p>
        </p:txBody>
      </p:sp>
      <p:pic>
        <p:nvPicPr>
          <p:cNvPr id="6" name="Imagen 2"/>
          <p:cNvPicPr>
            <a:picLocks noChangeAspect="1"/>
          </p:cNvPicPr>
          <p:nvPr/>
        </p:nvPicPr>
        <p:blipFill>
          <a:blip r:embed="rId2"/>
          <a:srcRect/>
          <a:stretch>
            <a:fillRect/>
          </a:stretch>
        </p:blipFill>
        <p:spPr bwMode="auto">
          <a:xfrm>
            <a:off x="483072" y="4377242"/>
            <a:ext cx="2016224" cy="1676990"/>
          </a:xfrm>
          <a:prstGeom prst="rect">
            <a:avLst/>
          </a:prstGeom>
          <a:noFill/>
          <a:ln w="9525">
            <a:noFill/>
            <a:miter lim="800000"/>
            <a:headEnd/>
            <a:tailEnd/>
          </a:ln>
        </p:spPr>
      </p:pic>
      <p:pic>
        <p:nvPicPr>
          <p:cNvPr id="7" name="Imagen 6"/>
          <p:cNvPicPr>
            <a:picLocks noChangeAspect="1"/>
          </p:cNvPicPr>
          <p:nvPr/>
        </p:nvPicPr>
        <p:blipFill>
          <a:blip r:embed="rId3"/>
          <a:stretch>
            <a:fillRect/>
          </a:stretch>
        </p:blipFill>
        <p:spPr>
          <a:xfrm>
            <a:off x="395536" y="2348880"/>
            <a:ext cx="2101745" cy="1576309"/>
          </a:xfrm>
          <a:prstGeom prst="rect">
            <a:avLst/>
          </a:prstGeom>
        </p:spPr>
      </p:pic>
    </p:spTree>
    <p:extLst>
      <p:ext uri="{BB962C8B-B14F-4D97-AF65-F5344CB8AC3E}">
        <p14:creationId xmlns:p14="http://schemas.microsoft.com/office/powerpoint/2010/main" val="425993083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quarter" idx="13"/>
          </p:nvPr>
        </p:nvSpPr>
        <p:spPr>
          <a:xfrm>
            <a:off x="442404" y="1220627"/>
            <a:ext cx="8331200" cy="1433727"/>
          </a:xfrm>
        </p:spPr>
        <p:txBody>
          <a:bodyPr/>
          <a:lstStyle/>
          <a:p>
            <a:pPr algn="just"/>
            <a:r>
              <a:rPr lang="es-CL" sz="15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Agua potable</a:t>
            </a:r>
            <a:r>
              <a:rPr lang="es-CL" sz="15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s-CL" sz="15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Agua </a:t>
            </a:r>
            <a:r>
              <a:rPr lang="es-CL" sz="15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que cumple con todos los requisitos físicos, químicos, bacteriológicos y de desinfección establecidos en la normativa vigente, que aseguran su inocuidad y aptitud para el consumo humano. </a:t>
            </a:r>
            <a:endParaRPr lang="es-CL" sz="15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L" sz="15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L" sz="1500" b="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Artículo 8º.- </a:t>
            </a:r>
            <a:r>
              <a:rPr lang="es-CL" sz="15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Indica </a:t>
            </a:r>
            <a:r>
              <a:rPr lang="es-CL" sz="15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que el agua destinada a consumo humano no debe contener elementos o sustancias químicas en concentraciones totales mayores que las indicadas a </a:t>
            </a:r>
            <a:r>
              <a:rPr lang="es-CL" sz="15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continuación. </a:t>
            </a:r>
            <a:endParaRPr lang="es-CL" sz="15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L" dirty="0">
              <a:solidFill>
                <a:schemeClr val="tx2">
                  <a:lumMod val="75000"/>
                </a:schemeClr>
              </a:solidFill>
              <a:latin typeface="Trebuchet MS" pitchFamily="-60" charset="0"/>
            </a:endParaRPr>
          </a:p>
        </p:txBody>
      </p:sp>
      <p:graphicFrame>
        <p:nvGraphicFramePr>
          <p:cNvPr id="5" name="6 Tabla"/>
          <p:cNvGraphicFramePr>
            <a:graphicFrameLocks noGrp="1"/>
          </p:cNvGraphicFramePr>
          <p:nvPr>
            <p:extLst>
              <p:ext uri="{D42A27DB-BD31-4B8C-83A1-F6EECF244321}">
                <p14:modId xmlns:p14="http://schemas.microsoft.com/office/powerpoint/2010/main" val="1702472352"/>
              </p:ext>
            </p:extLst>
          </p:nvPr>
        </p:nvGraphicFramePr>
        <p:xfrm>
          <a:off x="1259632" y="3573016"/>
          <a:ext cx="6624736" cy="2808312"/>
        </p:xfrm>
        <a:graphic>
          <a:graphicData uri="http://schemas.openxmlformats.org/drawingml/2006/table">
            <a:tbl>
              <a:tblPr/>
              <a:tblGrid>
                <a:gridCol w="1989226"/>
                <a:gridCol w="2537166"/>
                <a:gridCol w="2098344"/>
              </a:tblGrid>
              <a:tr h="544643">
                <a:tc>
                  <a:txBody>
                    <a:bodyPr/>
                    <a:lstStyle/>
                    <a:p>
                      <a:pPr algn="ctr">
                        <a:spcAft>
                          <a:spcPts val="0"/>
                        </a:spcAft>
                      </a:pPr>
                      <a:r>
                        <a:rPr lang="es-ES" sz="1600" b="1" dirty="0" smtClean="0">
                          <a:effectLst/>
                          <a:latin typeface="Arial"/>
                          <a:ea typeface="Times New Roman"/>
                        </a:rPr>
                        <a:t>Elementos</a:t>
                      </a:r>
                      <a:endParaRPr lang="es-ES" sz="16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rPr>
                        <a:t>Expresado como Elementos Totales</a:t>
                      </a:r>
                      <a:endParaRPr lang="es-ES" sz="16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rPr>
                        <a:t> Límite Máximo (mg/l)</a:t>
                      </a:r>
                      <a:endParaRPr lang="es-ES" sz="16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669">
                <a:tc>
                  <a:txBody>
                    <a:bodyPr/>
                    <a:lstStyle/>
                    <a:p>
                      <a:pPr algn="just">
                        <a:spcAft>
                          <a:spcPts val="0"/>
                        </a:spcAft>
                      </a:pPr>
                      <a:endParaRPr lang="es-ES" sz="1600" dirty="0" smtClean="0">
                        <a:effectLst/>
                        <a:latin typeface="Arial"/>
                        <a:ea typeface="Times New Roman"/>
                      </a:endParaRPr>
                    </a:p>
                    <a:p>
                      <a:pPr algn="just">
                        <a:spcAft>
                          <a:spcPts val="0"/>
                        </a:spcAft>
                      </a:pPr>
                      <a:r>
                        <a:rPr lang="es-ES" sz="1600" dirty="0" smtClean="0">
                          <a:solidFill>
                            <a:schemeClr val="tx1"/>
                          </a:solidFill>
                          <a:effectLst/>
                          <a:latin typeface="Arial"/>
                          <a:ea typeface="Times New Roman"/>
                        </a:rPr>
                        <a:t>Cobre</a:t>
                      </a:r>
                      <a:endParaRPr lang="es-ES" sz="1600" dirty="0">
                        <a:solidFill>
                          <a:schemeClr val="tx1"/>
                        </a:solidFill>
                        <a:effectLst/>
                        <a:latin typeface="Times New Roman"/>
                        <a:ea typeface="Times New Roman"/>
                      </a:endParaRPr>
                    </a:p>
                    <a:p>
                      <a:pPr algn="just">
                        <a:spcAft>
                          <a:spcPts val="0"/>
                        </a:spcAft>
                      </a:pPr>
                      <a:r>
                        <a:rPr lang="es-ES" sz="1600" dirty="0">
                          <a:solidFill>
                            <a:schemeClr val="tx1"/>
                          </a:solidFill>
                          <a:effectLst/>
                          <a:latin typeface="Arial"/>
                          <a:ea typeface="Times New Roman"/>
                        </a:rPr>
                        <a:t>Cromo total</a:t>
                      </a:r>
                      <a:endParaRPr lang="es-ES" sz="1600" dirty="0">
                        <a:solidFill>
                          <a:schemeClr val="tx1"/>
                        </a:solidFill>
                        <a:effectLst/>
                        <a:latin typeface="Times New Roman"/>
                        <a:ea typeface="Times New Roman"/>
                      </a:endParaRPr>
                    </a:p>
                    <a:p>
                      <a:pPr algn="just">
                        <a:spcAft>
                          <a:spcPts val="0"/>
                        </a:spcAft>
                      </a:pPr>
                      <a:r>
                        <a:rPr lang="es-ES" sz="1600" dirty="0">
                          <a:solidFill>
                            <a:schemeClr val="tx1"/>
                          </a:solidFill>
                          <a:effectLst/>
                          <a:latin typeface="Arial"/>
                          <a:ea typeface="Times New Roman"/>
                        </a:rPr>
                        <a:t>Fluoruro</a:t>
                      </a:r>
                      <a:endParaRPr lang="es-ES" sz="1600" dirty="0">
                        <a:solidFill>
                          <a:schemeClr val="tx1"/>
                        </a:solidFill>
                        <a:effectLst/>
                        <a:latin typeface="Times New Roman"/>
                        <a:ea typeface="Times New Roman"/>
                      </a:endParaRPr>
                    </a:p>
                    <a:p>
                      <a:pPr algn="just">
                        <a:spcAft>
                          <a:spcPts val="0"/>
                        </a:spcAft>
                      </a:pPr>
                      <a:r>
                        <a:rPr lang="es-ES" sz="1600" dirty="0">
                          <a:solidFill>
                            <a:schemeClr val="tx1"/>
                          </a:solidFill>
                          <a:effectLst/>
                          <a:latin typeface="Arial"/>
                          <a:ea typeface="Times New Roman"/>
                        </a:rPr>
                        <a:t>Hierro </a:t>
                      </a:r>
                      <a:endParaRPr lang="es-ES" sz="1600" dirty="0">
                        <a:solidFill>
                          <a:schemeClr val="tx1"/>
                        </a:solidFill>
                        <a:effectLst/>
                        <a:latin typeface="Times New Roman"/>
                        <a:ea typeface="Times New Roman"/>
                      </a:endParaRPr>
                    </a:p>
                    <a:p>
                      <a:pPr algn="just">
                        <a:spcAft>
                          <a:spcPts val="0"/>
                        </a:spcAft>
                      </a:pPr>
                      <a:r>
                        <a:rPr lang="es-ES" sz="1600" dirty="0">
                          <a:solidFill>
                            <a:schemeClr val="tx1"/>
                          </a:solidFill>
                          <a:effectLst/>
                          <a:latin typeface="Arial"/>
                          <a:ea typeface="Times New Roman"/>
                        </a:rPr>
                        <a:t>Manganeso</a:t>
                      </a:r>
                      <a:endParaRPr lang="es-ES" sz="1600" dirty="0">
                        <a:solidFill>
                          <a:schemeClr val="tx1"/>
                        </a:solidFill>
                        <a:effectLst/>
                        <a:latin typeface="Times New Roman"/>
                        <a:ea typeface="Times New Roman"/>
                      </a:endParaRPr>
                    </a:p>
                    <a:p>
                      <a:pPr algn="just">
                        <a:spcAft>
                          <a:spcPts val="0"/>
                        </a:spcAft>
                      </a:pPr>
                      <a:r>
                        <a:rPr lang="es-ES" sz="1600" dirty="0">
                          <a:solidFill>
                            <a:schemeClr val="tx1"/>
                          </a:solidFill>
                          <a:effectLst/>
                          <a:latin typeface="Arial"/>
                          <a:ea typeface="Times New Roman"/>
                        </a:rPr>
                        <a:t>Magnesio</a:t>
                      </a:r>
                      <a:endParaRPr lang="es-ES" sz="1600" dirty="0">
                        <a:solidFill>
                          <a:schemeClr val="tx1"/>
                        </a:solidFill>
                        <a:effectLst/>
                        <a:latin typeface="Times New Roman"/>
                        <a:ea typeface="Times New Roman"/>
                      </a:endParaRPr>
                    </a:p>
                    <a:p>
                      <a:pPr algn="just">
                        <a:spcAft>
                          <a:spcPts val="0"/>
                        </a:spcAft>
                      </a:pPr>
                      <a:r>
                        <a:rPr lang="es-ES" sz="1600" dirty="0">
                          <a:effectLst/>
                          <a:latin typeface="Arial"/>
                          <a:ea typeface="Times New Roman"/>
                        </a:rPr>
                        <a:t>Selenio</a:t>
                      </a:r>
                      <a:endParaRPr lang="es-ES" sz="1600" dirty="0">
                        <a:effectLst/>
                        <a:latin typeface="Times New Roman"/>
                        <a:ea typeface="Times New Roman"/>
                      </a:endParaRPr>
                    </a:p>
                    <a:p>
                      <a:pPr algn="just">
                        <a:spcAft>
                          <a:spcPts val="0"/>
                        </a:spcAft>
                      </a:pPr>
                      <a:r>
                        <a:rPr lang="fr-FR" sz="1600" dirty="0">
                          <a:effectLst/>
                          <a:latin typeface="Arial"/>
                          <a:ea typeface="Times New Roman"/>
                        </a:rPr>
                        <a:t>Zinc</a:t>
                      </a:r>
                      <a:endParaRPr lang="es-ES" sz="16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600" dirty="0" smtClean="0">
                        <a:effectLst/>
                        <a:latin typeface="Arial"/>
                        <a:ea typeface="Times New Roman"/>
                      </a:endParaRPr>
                    </a:p>
                    <a:p>
                      <a:pPr algn="ctr">
                        <a:spcAft>
                          <a:spcPts val="0"/>
                        </a:spcAft>
                      </a:pPr>
                      <a:r>
                        <a:rPr lang="fr-FR" sz="1600" dirty="0" smtClean="0">
                          <a:effectLst/>
                          <a:latin typeface="Arial"/>
                          <a:ea typeface="Times New Roman"/>
                        </a:rPr>
                        <a:t>Cu</a:t>
                      </a:r>
                      <a:endParaRPr lang="es-ES" sz="1600" dirty="0">
                        <a:effectLst/>
                        <a:latin typeface="Times New Roman"/>
                        <a:ea typeface="Times New Roman"/>
                      </a:endParaRPr>
                    </a:p>
                    <a:p>
                      <a:pPr algn="ctr">
                        <a:spcAft>
                          <a:spcPts val="0"/>
                        </a:spcAft>
                      </a:pPr>
                      <a:r>
                        <a:rPr lang="fr-FR" sz="1600" dirty="0">
                          <a:effectLst/>
                          <a:latin typeface="Arial"/>
                          <a:ea typeface="Times New Roman"/>
                        </a:rPr>
                        <a:t>Cr</a:t>
                      </a:r>
                      <a:endParaRPr lang="es-ES" sz="1600" dirty="0">
                        <a:effectLst/>
                        <a:latin typeface="Times New Roman"/>
                        <a:ea typeface="Times New Roman"/>
                      </a:endParaRPr>
                    </a:p>
                    <a:p>
                      <a:pPr algn="ctr">
                        <a:spcAft>
                          <a:spcPts val="0"/>
                        </a:spcAft>
                      </a:pPr>
                      <a:r>
                        <a:rPr lang="fr-FR" sz="1600" dirty="0">
                          <a:effectLst/>
                          <a:latin typeface="Arial"/>
                          <a:ea typeface="Times New Roman"/>
                        </a:rPr>
                        <a:t>F</a:t>
                      </a:r>
                      <a:r>
                        <a:rPr lang="fr-FR" sz="1600" baseline="30000" dirty="0">
                          <a:effectLst/>
                          <a:latin typeface="Arial"/>
                          <a:ea typeface="Times New Roman"/>
                        </a:rPr>
                        <a:t>-</a:t>
                      </a:r>
                      <a:endParaRPr lang="es-ES" sz="1600" dirty="0">
                        <a:effectLst/>
                        <a:latin typeface="Times New Roman"/>
                        <a:ea typeface="Times New Roman"/>
                      </a:endParaRPr>
                    </a:p>
                    <a:p>
                      <a:pPr algn="ctr">
                        <a:spcAft>
                          <a:spcPts val="0"/>
                        </a:spcAft>
                      </a:pPr>
                      <a:r>
                        <a:rPr lang="fr-FR" sz="1600" dirty="0">
                          <a:effectLst/>
                          <a:latin typeface="Arial"/>
                          <a:ea typeface="Times New Roman"/>
                        </a:rPr>
                        <a:t>Fe</a:t>
                      </a:r>
                      <a:endParaRPr lang="es-ES" sz="1600" dirty="0">
                        <a:effectLst/>
                        <a:latin typeface="Times New Roman"/>
                        <a:ea typeface="Times New Roman"/>
                      </a:endParaRPr>
                    </a:p>
                    <a:p>
                      <a:pPr algn="ctr">
                        <a:spcAft>
                          <a:spcPts val="0"/>
                        </a:spcAft>
                      </a:pPr>
                      <a:r>
                        <a:rPr lang="fr-FR" sz="1600" dirty="0">
                          <a:effectLst/>
                          <a:latin typeface="Arial"/>
                          <a:ea typeface="Times New Roman"/>
                        </a:rPr>
                        <a:t>Mn</a:t>
                      </a:r>
                      <a:endParaRPr lang="es-ES" sz="1600" dirty="0">
                        <a:effectLst/>
                        <a:latin typeface="Times New Roman"/>
                        <a:ea typeface="Times New Roman"/>
                      </a:endParaRPr>
                    </a:p>
                    <a:p>
                      <a:pPr algn="ctr">
                        <a:spcAft>
                          <a:spcPts val="0"/>
                        </a:spcAft>
                      </a:pPr>
                      <a:r>
                        <a:rPr lang="fr-FR" sz="1600" dirty="0">
                          <a:effectLst/>
                          <a:latin typeface="Arial"/>
                          <a:ea typeface="Times New Roman"/>
                        </a:rPr>
                        <a:t>Mg</a:t>
                      </a:r>
                      <a:endParaRPr lang="es-ES" sz="1600" dirty="0">
                        <a:effectLst/>
                        <a:latin typeface="Times New Roman"/>
                        <a:ea typeface="Times New Roman"/>
                      </a:endParaRPr>
                    </a:p>
                    <a:p>
                      <a:pPr algn="ctr">
                        <a:spcAft>
                          <a:spcPts val="0"/>
                        </a:spcAft>
                      </a:pPr>
                      <a:r>
                        <a:rPr lang="fr-FR" sz="1600" dirty="0">
                          <a:effectLst/>
                          <a:latin typeface="Arial"/>
                          <a:ea typeface="Times New Roman"/>
                        </a:rPr>
                        <a:t>Se</a:t>
                      </a:r>
                      <a:endParaRPr lang="es-ES" sz="1600" dirty="0">
                        <a:effectLst/>
                        <a:latin typeface="Times New Roman"/>
                        <a:ea typeface="Times New Roman"/>
                      </a:endParaRPr>
                    </a:p>
                    <a:p>
                      <a:pPr algn="ctr">
                        <a:spcAft>
                          <a:spcPts val="0"/>
                        </a:spcAft>
                      </a:pPr>
                      <a:r>
                        <a:rPr lang="es-ES" sz="1600" dirty="0">
                          <a:effectLst/>
                          <a:latin typeface="Arial"/>
                          <a:ea typeface="Times New Roman"/>
                        </a:rPr>
                        <a:t>Zn</a:t>
                      </a:r>
                      <a:endParaRPr lang="es-ES" sz="16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600" dirty="0" smtClean="0">
                        <a:effectLst/>
                        <a:latin typeface="Arial"/>
                        <a:ea typeface="Times New Roman"/>
                      </a:endParaRPr>
                    </a:p>
                    <a:p>
                      <a:pPr algn="ctr">
                        <a:spcAft>
                          <a:spcPts val="0"/>
                        </a:spcAft>
                      </a:pPr>
                      <a:r>
                        <a:rPr lang="es-ES" sz="1600" dirty="0" smtClean="0">
                          <a:effectLst/>
                          <a:latin typeface="Arial"/>
                          <a:ea typeface="Times New Roman"/>
                        </a:rPr>
                        <a:t>2,0</a:t>
                      </a:r>
                      <a:endParaRPr lang="es-ES" sz="1600" dirty="0">
                        <a:effectLst/>
                        <a:latin typeface="Times New Roman"/>
                        <a:ea typeface="Times New Roman"/>
                      </a:endParaRPr>
                    </a:p>
                    <a:p>
                      <a:pPr algn="ctr">
                        <a:spcAft>
                          <a:spcPts val="0"/>
                        </a:spcAft>
                      </a:pPr>
                      <a:r>
                        <a:rPr lang="es-ES" sz="1600" dirty="0">
                          <a:effectLst/>
                          <a:latin typeface="Arial"/>
                          <a:ea typeface="Times New Roman"/>
                        </a:rPr>
                        <a:t>0,05</a:t>
                      </a:r>
                      <a:endParaRPr lang="es-ES" sz="1600" dirty="0">
                        <a:effectLst/>
                        <a:latin typeface="Times New Roman"/>
                        <a:ea typeface="Times New Roman"/>
                      </a:endParaRPr>
                    </a:p>
                    <a:p>
                      <a:pPr algn="ctr">
                        <a:spcAft>
                          <a:spcPts val="0"/>
                        </a:spcAft>
                      </a:pPr>
                      <a:r>
                        <a:rPr lang="es-ES" sz="1600" dirty="0">
                          <a:effectLst/>
                          <a:latin typeface="Arial"/>
                          <a:ea typeface="Times New Roman"/>
                        </a:rPr>
                        <a:t>1,5</a:t>
                      </a:r>
                      <a:endParaRPr lang="es-ES" sz="1600" dirty="0">
                        <a:effectLst/>
                        <a:latin typeface="Times New Roman"/>
                        <a:ea typeface="Times New Roman"/>
                      </a:endParaRPr>
                    </a:p>
                    <a:p>
                      <a:pPr algn="ctr">
                        <a:spcAft>
                          <a:spcPts val="0"/>
                        </a:spcAft>
                      </a:pPr>
                      <a:r>
                        <a:rPr lang="es-ES" sz="1600" dirty="0">
                          <a:effectLst/>
                          <a:latin typeface="Arial"/>
                          <a:ea typeface="Times New Roman"/>
                        </a:rPr>
                        <a:t>0,3</a:t>
                      </a:r>
                      <a:endParaRPr lang="es-ES" sz="1600" dirty="0">
                        <a:effectLst/>
                        <a:latin typeface="Times New Roman"/>
                        <a:ea typeface="Times New Roman"/>
                      </a:endParaRPr>
                    </a:p>
                    <a:p>
                      <a:pPr algn="ctr">
                        <a:spcAft>
                          <a:spcPts val="0"/>
                        </a:spcAft>
                      </a:pPr>
                      <a:r>
                        <a:rPr lang="es-ES" sz="1600" dirty="0">
                          <a:effectLst/>
                          <a:latin typeface="Arial"/>
                          <a:ea typeface="Times New Roman"/>
                        </a:rPr>
                        <a:t>0,1</a:t>
                      </a:r>
                      <a:endParaRPr lang="es-ES" sz="1600" dirty="0">
                        <a:effectLst/>
                        <a:latin typeface="Times New Roman"/>
                        <a:ea typeface="Times New Roman"/>
                      </a:endParaRPr>
                    </a:p>
                    <a:p>
                      <a:pPr algn="ctr">
                        <a:spcAft>
                          <a:spcPts val="0"/>
                        </a:spcAft>
                      </a:pPr>
                      <a:r>
                        <a:rPr lang="es-ES" sz="1600" dirty="0">
                          <a:effectLst/>
                          <a:latin typeface="Arial"/>
                          <a:ea typeface="Times New Roman"/>
                        </a:rPr>
                        <a:t>125,0</a:t>
                      </a:r>
                      <a:endParaRPr lang="es-ES" sz="1600" dirty="0">
                        <a:effectLst/>
                        <a:latin typeface="Times New Roman"/>
                        <a:ea typeface="Times New Roman"/>
                      </a:endParaRPr>
                    </a:p>
                    <a:p>
                      <a:pPr algn="ctr">
                        <a:spcAft>
                          <a:spcPts val="0"/>
                        </a:spcAft>
                      </a:pPr>
                      <a:r>
                        <a:rPr lang="es-ES" sz="1600" dirty="0">
                          <a:effectLst/>
                          <a:latin typeface="Arial"/>
                          <a:ea typeface="Times New Roman"/>
                        </a:rPr>
                        <a:t>0,01</a:t>
                      </a:r>
                      <a:endParaRPr lang="es-ES" sz="1600" dirty="0">
                        <a:effectLst/>
                        <a:latin typeface="Times New Roman"/>
                        <a:ea typeface="Times New Roman"/>
                      </a:endParaRPr>
                    </a:p>
                    <a:p>
                      <a:pPr algn="ctr">
                        <a:spcAft>
                          <a:spcPts val="0"/>
                        </a:spcAft>
                      </a:pPr>
                      <a:r>
                        <a:rPr lang="es-ES" sz="1600" dirty="0">
                          <a:effectLst/>
                          <a:latin typeface="Arial"/>
                          <a:ea typeface="Times New Roman"/>
                        </a:rPr>
                        <a:t>3,0</a:t>
                      </a:r>
                      <a:endParaRPr lang="es-ES" sz="16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1046"/>
          <p:cNvPicPr>
            <a:picLocks noChangeAspect="1" noChangeArrowheads="1"/>
          </p:cNvPicPr>
          <p:nvPr/>
        </p:nvPicPr>
        <p:blipFill>
          <a:blip r:embed="rId2">
            <a:alphaModFix amt="14000"/>
          </a:blip>
          <a:srcRect/>
          <a:stretch>
            <a:fillRect/>
          </a:stretch>
        </p:blipFill>
        <p:spPr bwMode="auto">
          <a:xfrm>
            <a:off x="1259632" y="3573017"/>
            <a:ext cx="4166161" cy="2808312"/>
          </a:xfrm>
          <a:prstGeom prst="rect">
            <a:avLst/>
          </a:prstGeom>
          <a:noFill/>
          <a:ln w="9525">
            <a:noFill/>
            <a:miter lim="800000"/>
            <a:headEnd/>
            <a:tailEnd/>
          </a:ln>
        </p:spPr>
      </p:pic>
      <p:sp>
        <p:nvSpPr>
          <p:cNvPr id="7" name="4 Rectángulo"/>
          <p:cNvSpPr>
            <a:spLocks noGrp="1" noChangeArrowheads="1"/>
          </p:cNvSpPr>
          <p:nvPr>
            <p:ph idx="1"/>
          </p:nvPr>
        </p:nvSpPr>
        <p:spPr bwMode="auto">
          <a:xfrm>
            <a:off x="3491078" y="3140968"/>
            <a:ext cx="2103461" cy="323165"/>
          </a:xfrm>
          <a:prstGeom prst="rect">
            <a:avLst/>
          </a:prstGeom>
          <a:noFill/>
          <a:ln w="9525">
            <a:noFill/>
            <a:miter lim="800000"/>
            <a:headEnd/>
            <a:tailEnd/>
          </a:ln>
        </p:spPr>
        <p:txBody>
          <a:bodyPr wrap="none">
            <a:prstTxWarp prst="textNoShape">
              <a:avLst/>
            </a:prstTxWarp>
            <a:spAutoFit/>
          </a:bodyPr>
          <a:lstStyle/>
          <a:p>
            <a:pPr algn="ctr"/>
            <a:r>
              <a:rPr lang="es-CL" b="1" dirty="0">
                <a:solidFill>
                  <a:schemeClr val="tx1"/>
                </a:solidFill>
                <a:latin typeface="Trebuchet MS" pitchFamily="-60" charset="0"/>
              </a:rPr>
              <a:t>Elementos </a:t>
            </a:r>
            <a:r>
              <a:rPr lang="es-CL" b="1" dirty="0" smtClean="0">
                <a:solidFill>
                  <a:schemeClr val="tx1"/>
                </a:solidFill>
                <a:latin typeface="Trebuchet MS" pitchFamily="-60" charset="0"/>
              </a:rPr>
              <a:t>esenciales</a:t>
            </a:r>
            <a:endParaRPr lang="es-CL" b="1" dirty="0">
              <a:solidFill>
                <a:schemeClr val="tx1"/>
              </a:solidFill>
              <a:latin typeface="Trebuchet MS" pitchFamily="-60" charset="0"/>
            </a:endParaRPr>
          </a:p>
        </p:txBody>
      </p:sp>
      <p:sp>
        <p:nvSpPr>
          <p:cNvPr id="8" name="Rectángulo 7"/>
          <p:cNvSpPr/>
          <p:nvPr/>
        </p:nvSpPr>
        <p:spPr>
          <a:xfrm>
            <a:off x="899592" y="5085184"/>
            <a:ext cx="7272808" cy="50405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3 Rectángulo"/>
          <p:cNvSpPr txBox="1">
            <a:spLocks/>
          </p:cNvSpPr>
          <p:nvPr/>
        </p:nvSpPr>
        <p:spPr bwMode="auto">
          <a:xfrm>
            <a:off x="442404" y="383232"/>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Requisitos de calidad de agua suministrada </a:t>
            </a:r>
            <a:endParaRPr lang="es-CL"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0643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2"/>
          </p:nvPr>
        </p:nvSpPr>
        <p:spPr>
          <a:xfrm>
            <a:off x="352669" y="820963"/>
            <a:ext cx="8331200" cy="747580"/>
          </a:xfrm>
        </p:spPr>
        <p:txBody>
          <a:bodyPr/>
          <a:lstStyle/>
          <a:p>
            <a:pPr algn="ctr"/>
            <a:r>
              <a:rPr lang="es-ES" sz="1600" dirty="0">
                <a:solidFill>
                  <a:schemeClr val="tx1"/>
                </a:solidFill>
                <a:latin typeface="+mn-lt"/>
              </a:rPr>
              <a:t>Elementos o </a:t>
            </a:r>
            <a:r>
              <a:rPr lang="es-ES" sz="1600" dirty="0" smtClean="0">
                <a:solidFill>
                  <a:schemeClr val="tx1"/>
                </a:solidFill>
                <a:latin typeface="+mn-lt"/>
              </a:rPr>
              <a:t>sustancias </a:t>
            </a:r>
            <a:r>
              <a:rPr lang="es-ES" sz="1600" dirty="0">
                <a:solidFill>
                  <a:schemeClr val="tx1"/>
                </a:solidFill>
                <a:latin typeface="+mn-lt"/>
              </a:rPr>
              <a:t>n</a:t>
            </a:r>
            <a:r>
              <a:rPr lang="es-ES" sz="1600" dirty="0" smtClean="0">
                <a:solidFill>
                  <a:schemeClr val="tx1"/>
                </a:solidFill>
                <a:latin typeface="+mn-lt"/>
              </a:rPr>
              <a:t>o </a:t>
            </a:r>
            <a:r>
              <a:rPr lang="es-ES" sz="1600" dirty="0">
                <a:solidFill>
                  <a:schemeClr val="tx1"/>
                </a:solidFill>
                <a:latin typeface="+mn-lt"/>
              </a:rPr>
              <a:t>e</a:t>
            </a:r>
            <a:r>
              <a:rPr lang="es-ES" sz="1600" dirty="0" smtClean="0">
                <a:solidFill>
                  <a:schemeClr val="tx1"/>
                </a:solidFill>
                <a:latin typeface="+mn-lt"/>
              </a:rPr>
              <a:t>senciales</a:t>
            </a:r>
            <a:endParaRPr lang="es-ES" sz="1600" dirty="0">
              <a:solidFill>
                <a:schemeClr val="tx1"/>
              </a:solidFill>
              <a:latin typeface="+mn-lt"/>
            </a:endParaRPr>
          </a:p>
          <a:p>
            <a:endParaRPr lang="es-CL" b="0" dirty="0">
              <a:solidFill>
                <a:schemeClr val="tx1"/>
              </a:solidFill>
              <a:latin typeface="+mn-lt"/>
            </a:endParaRPr>
          </a:p>
        </p:txBody>
      </p:sp>
      <p:graphicFrame>
        <p:nvGraphicFramePr>
          <p:cNvPr id="5" name="Group 1045"/>
          <p:cNvGraphicFramePr>
            <a:graphicFrameLocks noGrp="1"/>
          </p:cNvGraphicFramePr>
          <p:nvPr>
            <p:extLst/>
          </p:nvPr>
        </p:nvGraphicFramePr>
        <p:xfrm>
          <a:off x="822399" y="1194753"/>
          <a:ext cx="7058025" cy="3169920"/>
        </p:xfrm>
        <a:graphic>
          <a:graphicData uri="http://schemas.openxmlformats.org/drawingml/2006/table">
            <a:tbl>
              <a:tblPr/>
              <a:tblGrid>
                <a:gridCol w="2066925"/>
                <a:gridCol w="2660650"/>
                <a:gridCol w="2330450"/>
              </a:tblGrid>
              <a:tr h="63191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Arial" pitchFamily="-60" charset="0"/>
                          <a:ea typeface="Times New Roman" pitchFamily="-60" charset="0"/>
                          <a:cs typeface="Times New Roman" pitchFamily="-60" charset="0"/>
                        </a:rPr>
                        <a:t>Elementos o Sustancias</a:t>
                      </a:r>
                      <a:endParaRPr kumimoji="0" lang="es-ES" sz="1600" b="1" i="0" u="none" strike="noStrike" cap="none" normalizeH="0" baseline="0" dirty="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Arial" pitchFamily="-60" charset="0"/>
                          <a:ea typeface="Times New Roman" pitchFamily="-60" charset="0"/>
                          <a:cs typeface="Times New Roman" pitchFamily="-60" charset="0"/>
                        </a:rPr>
                        <a:t> </a:t>
                      </a:r>
                      <a:endParaRPr kumimoji="0" lang="es-ES" sz="1600" b="1" i="0" u="none" strike="noStrike" cap="none" normalizeH="0" baseline="0" dirty="0">
                        <a:ln>
                          <a:noFill/>
                        </a:ln>
                        <a:solidFill>
                          <a:schemeClr val="tx1"/>
                        </a:solidFill>
                        <a:effectLst/>
                        <a:latin typeface="Times New Roman" pitchFamily="-60" charset="0"/>
                        <a:ea typeface="Times New Roman" pitchFamily="-60" charset="0"/>
                        <a:cs typeface="Times New Roman" pitchFamily="-60"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Arial" pitchFamily="-60" charset="0"/>
                          <a:ea typeface="Times New Roman" pitchFamily="-60" charset="0"/>
                          <a:cs typeface="Times New Roman" pitchFamily="-60" charset="0"/>
                        </a:rPr>
                        <a:t>Expresado como Elementos  o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Arial" pitchFamily="-60" charset="0"/>
                          <a:ea typeface="Times New Roman" pitchFamily="-60" charset="0"/>
                          <a:cs typeface="Times New Roman" pitchFamily="-60" charset="0"/>
                        </a:rPr>
                        <a:t>Sustancias Totales</a:t>
                      </a:r>
                      <a:endParaRPr kumimoji="0" lang="es-ES" sz="1600" b="1" i="0" u="none" strike="noStrike" cap="none" normalizeH="0" baseline="0" dirty="0">
                        <a:ln>
                          <a:noFill/>
                        </a:ln>
                        <a:solidFill>
                          <a:schemeClr val="tx1"/>
                        </a:solidFill>
                        <a:effectLst/>
                        <a:latin typeface="Times New Roman" pitchFamily="-60" charset="0"/>
                        <a:ea typeface="Times New Roman" pitchFamily="-60" charset="0"/>
                        <a:cs typeface="Times New Roman" pitchFamily="-60"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Arial" pitchFamily="-60" charset="0"/>
                          <a:ea typeface="Times New Roman" pitchFamily="-60" charset="0"/>
                          <a:cs typeface="Times New Roman" pitchFamily="-60" charset="0"/>
                        </a:rPr>
                        <a:t> Límite Máximo (mg/l)</a:t>
                      </a:r>
                      <a:endParaRPr kumimoji="0" lang="es-ES" sz="1600" b="1" i="0" u="none" strike="noStrike" cap="none" normalizeH="0" baseline="0" dirty="0">
                        <a:ln>
                          <a:noFill/>
                        </a:ln>
                        <a:solidFill>
                          <a:schemeClr val="tx1"/>
                        </a:solidFill>
                        <a:effectLst/>
                        <a:latin typeface="Times New Roman" pitchFamily="-60" charset="0"/>
                        <a:ea typeface="Times New Roman" pitchFamily="-60" charset="0"/>
                        <a:cs typeface="Times New Roman" pitchFamily="-60"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638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Arsénico</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Cadmio</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Cianuro</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Mercurio</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Nitrato </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Nitrito</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Razón nitrato + nitrito</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Plomo </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As </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Cd</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CN</a:t>
                      </a:r>
                      <a:r>
                        <a:rPr kumimoji="0" lang="es-ES" sz="1600" b="0" i="0" u="none" strike="noStrike" cap="none" normalizeH="0" baseline="30000" dirty="0" smtClean="0">
                          <a:ln>
                            <a:noFill/>
                          </a:ln>
                          <a:solidFill>
                            <a:schemeClr val="tx1"/>
                          </a:solidFill>
                          <a:effectLst/>
                          <a:latin typeface="Arial" pitchFamily="-60" charset="0"/>
                          <a:ea typeface="Times New Roman" pitchFamily="-60" charset="0"/>
                          <a:cs typeface="Times New Roman" pitchFamily="-60" charset="0"/>
                        </a:rPr>
                        <a:t>-</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Hg </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NO</a:t>
                      </a:r>
                      <a:r>
                        <a:rPr kumimoji="0" lang="es-ES" sz="1600" b="0" i="0" u="none" strike="noStrike" cap="none" normalizeH="0" baseline="30000" dirty="0" smtClean="0">
                          <a:ln>
                            <a:noFill/>
                          </a:ln>
                          <a:solidFill>
                            <a:schemeClr val="tx1"/>
                          </a:solidFill>
                          <a:effectLst/>
                          <a:latin typeface="Arial" pitchFamily="-60" charset="0"/>
                          <a:ea typeface="Times New Roman" pitchFamily="-60" charset="0"/>
                          <a:cs typeface="Times New Roman" pitchFamily="-60" charset="0"/>
                        </a:rPr>
                        <a:t>-</a:t>
                      </a:r>
                      <a:r>
                        <a:rPr kumimoji="0" lang="es-ES" sz="1600" b="0" i="0" u="none" strike="noStrike" cap="none" normalizeH="0" baseline="-25000" dirty="0" smtClean="0">
                          <a:ln>
                            <a:noFill/>
                          </a:ln>
                          <a:solidFill>
                            <a:schemeClr val="tx1"/>
                          </a:solidFill>
                          <a:effectLst/>
                          <a:latin typeface="Arial" pitchFamily="-60" charset="0"/>
                          <a:ea typeface="Times New Roman" pitchFamily="-60" charset="0"/>
                          <a:cs typeface="Times New Roman" pitchFamily="-60" charset="0"/>
                        </a:rPr>
                        <a:t>3</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NO</a:t>
                      </a:r>
                      <a:r>
                        <a:rPr kumimoji="0" lang="es-ES" sz="1600" b="0" i="0" u="none" strike="noStrike" cap="none" normalizeH="0" baseline="30000" dirty="0" smtClean="0">
                          <a:ln>
                            <a:noFill/>
                          </a:ln>
                          <a:solidFill>
                            <a:schemeClr val="tx1"/>
                          </a:solidFill>
                          <a:effectLst/>
                          <a:latin typeface="Arial" pitchFamily="-60" charset="0"/>
                          <a:ea typeface="Times New Roman" pitchFamily="-60" charset="0"/>
                          <a:cs typeface="Times New Roman" pitchFamily="-60" charset="0"/>
                        </a:rPr>
                        <a:t>-</a:t>
                      </a:r>
                      <a:r>
                        <a:rPr kumimoji="0" lang="es-ES" sz="1600" b="0" i="0" u="none" strike="noStrike" cap="none" normalizeH="0" baseline="-25000" dirty="0" smtClean="0">
                          <a:ln>
                            <a:noFill/>
                          </a:ln>
                          <a:solidFill>
                            <a:schemeClr val="tx1"/>
                          </a:solidFill>
                          <a:effectLst/>
                          <a:latin typeface="Arial" pitchFamily="-60" charset="0"/>
                          <a:ea typeface="Times New Roman" pitchFamily="-60" charset="0"/>
                          <a:cs typeface="Times New Roman" pitchFamily="-60" charset="0"/>
                        </a:rPr>
                        <a:t>2</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30000" dirty="0" smtClean="0">
                          <a:ln>
                            <a:noFill/>
                          </a:ln>
                          <a:solidFill>
                            <a:schemeClr val="tx1"/>
                          </a:solidFill>
                          <a:effectLst/>
                          <a:latin typeface="Arial" pitchFamily="-60" charset="0"/>
                          <a:ea typeface="Times New Roman" pitchFamily="-60" charset="0"/>
                          <a:cs typeface="Times New Roman" pitchFamily="-60" charset="0"/>
                        </a:rPr>
                        <a:t>-</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Pb</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0,01</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0,01</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0,05</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0,001</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50</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3</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1*</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0,05</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 name="Picture 1044"/>
          <p:cNvPicPr>
            <a:picLocks noChangeAspect="1" noChangeArrowheads="1"/>
          </p:cNvPicPr>
          <p:nvPr/>
        </p:nvPicPr>
        <p:blipFill>
          <a:blip r:embed="rId2">
            <a:alphaModFix amt="14000"/>
          </a:blip>
          <a:srcRect/>
          <a:stretch>
            <a:fillRect/>
          </a:stretch>
        </p:blipFill>
        <p:spPr bwMode="auto">
          <a:xfrm>
            <a:off x="822399" y="1194753"/>
            <a:ext cx="4727575" cy="3186112"/>
          </a:xfrm>
          <a:prstGeom prst="rect">
            <a:avLst/>
          </a:prstGeom>
          <a:noFill/>
          <a:ln w="9525">
            <a:noFill/>
            <a:miter lim="800000"/>
            <a:headEnd/>
            <a:tailEnd/>
          </a:ln>
        </p:spPr>
      </p:pic>
      <p:sp>
        <p:nvSpPr>
          <p:cNvPr id="8" name="8 Rectángulo"/>
          <p:cNvSpPr>
            <a:spLocks noChangeArrowheads="1"/>
          </p:cNvSpPr>
          <p:nvPr/>
        </p:nvSpPr>
        <p:spPr bwMode="auto">
          <a:xfrm>
            <a:off x="753962" y="4364513"/>
            <a:ext cx="1933254" cy="338554"/>
          </a:xfrm>
          <a:prstGeom prst="rect">
            <a:avLst/>
          </a:prstGeom>
          <a:noFill/>
          <a:ln w="9525">
            <a:noFill/>
            <a:miter lim="800000"/>
            <a:headEnd/>
            <a:tailEnd/>
          </a:ln>
        </p:spPr>
        <p:txBody>
          <a:bodyPr wrap="square">
            <a:prstTxWarp prst="textNoShape">
              <a:avLst/>
            </a:prstTxWarp>
            <a:spAutoFit/>
          </a:bodyPr>
          <a:lstStyle/>
          <a:p>
            <a:r>
              <a:rPr lang="es-ES" sz="1600" b="1" dirty="0">
                <a:latin typeface="+mn-lt"/>
              </a:rPr>
              <a:t>Sustancias </a:t>
            </a:r>
            <a:r>
              <a:rPr lang="es-ES" sz="1600" b="1" dirty="0" smtClean="0">
                <a:latin typeface="+mn-lt"/>
              </a:rPr>
              <a:t>orgánicas</a:t>
            </a:r>
            <a:endParaRPr lang="es-ES" sz="1600" b="1" dirty="0">
              <a:latin typeface="+mn-lt"/>
            </a:endParaRPr>
          </a:p>
        </p:txBody>
      </p:sp>
      <p:graphicFrame>
        <p:nvGraphicFramePr>
          <p:cNvPr id="9" name="6 Tabla"/>
          <p:cNvGraphicFramePr>
            <a:graphicFrameLocks noGrp="1"/>
          </p:cNvGraphicFramePr>
          <p:nvPr>
            <p:extLst/>
          </p:nvPr>
        </p:nvGraphicFramePr>
        <p:xfrm>
          <a:off x="395538" y="4786195"/>
          <a:ext cx="3122974" cy="1944216"/>
        </p:xfrm>
        <a:graphic>
          <a:graphicData uri="http://schemas.openxmlformats.org/drawingml/2006/table">
            <a:tbl>
              <a:tblPr/>
              <a:tblGrid>
                <a:gridCol w="1535502"/>
                <a:gridCol w="1587472"/>
              </a:tblGrid>
              <a:tr h="576064">
                <a:tc>
                  <a:txBody>
                    <a:bodyPr/>
                    <a:lstStyle/>
                    <a:p>
                      <a:pPr algn="just">
                        <a:spcAft>
                          <a:spcPts val="0"/>
                        </a:spcAft>
                      </a:pPr>
                      <a:r>
                        <a:rPr lang="es-ES" sz="1600" b="1" dirty="0">
                          <a:effectLst/>
                          <a:latin typeface="Arial"/>
                          <a:ea typeface="Times New Roman"/>
                        </a:rPr>
                        <a:t> </a:t>
                      </a:r>
                      <a:r>
                        <a:rPr lang="es-ES" sz="1600" b="1" dirty="0" smtClean="0">
                          <a:effectLst/>
                          <a:latin typeface="Arial"/>
                          <a:ea typeface="Times New Roman"/>
                        </a:rPr>
                        <a:t>Sustancia</a:t>
                      </a:r>
                      <a:endParaRPr lang="es-ES" sz="16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dirty="0" smtClean="0">
                          <a:effectLst/>
                          <a:latin typeface="Arial"/>
                          <a:ea typeface="Times New Roman"/>
                        </a:rPr>
                        <a:t>Límite </a:t>
                      </a:r>
                      <a:r>
                        <a:rPr lang="es-ES" sz="1600" b="1" dirty="0">
                          <a:effectLst/>
                          <a:latin typeface="Arial"/>
                          <a:ea typeface="Times New Roman"/>
                        </a:rPr>
                        <a:t>Máximo  (</a:t>
                      </a:r>
                      <a:r>
                        <a:rPr lang="es-ES" sz="1600" b="1" dirty="0" err="1">
                          <a:effectLst/>
                          <a:latin typeface="Times New Roman"/>
                          <a:ea typeface="Times New Roman"/>
                        </a:rPr>
                        <a:t>μ</a:t>
                      </a:r>
                      <a:r>
                        <a:rPr lang="es-ES" sz="1600" b="1" dirty="0" err="1">
                          <a:effectLst/>
                          <a:latin typeface="Arial"/>
                          <a:ea typeface="Times New Roman"/>
                        </a:rPr>
                        <a:t>g</a:t>
                      </a:r>
                      <a:r>
                        <a:rPr lang="es-ES" sz="1600" b="1" dirty="0">
                          <a:effectLst/>
                          <a:latin typeface="Arial"/>
                          <a:ea typeface="Times New Roman"/>
                        </a:rPr>
                        <a:t>/l)</a:t>
                      </a:r>
                      <a:endParaRPr lang="es-ES" sz="16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152">
                <a:tc>
                  <a:txBody>
                    <a:bodyPr/>
                    <a:lstStyle/>
                    <a:p>
                      <a:pPr algn="just">
                        <a:spcAft>
                          <a:spcPts val="0"/>
                        </a:spcAft>
                      </a:pPr>
                      <a:r>
                        <a:rPr lang="es-ES" sz="1600" dirty="0" err="1" smtClean="0">
                          <a:effectLst/>
                          <a:latin typeface="Arial"/>
                          <a:ea typeface="Times New Roman"/>
                        </a:rPr>
                        <a:t>Tetracloroeteno</a:t>
                      </a:r>
                      <a:r>
                        <a:rPr lang="es-ES" sz="1600" dirty="0" smtClean="0">
                          <a:effectLst/>
                          <a:latin typeface="Arial"/>
                          <a:ea typeface="Times New Roman"/>
                        </a:rPr>
                        <a:t> </a:t>
                      </a:r>
                      <a:endParaRPr lang="es-ES" sz="1600" dirty="0">
                        <a:effectLst/>
                        <a:latin typeface="Times New Roman"/>
                        <a:ea typeface="Times New Roman"/>
                      </a:endParaRPr>
                    </a:p>
                    <a:p>
                      <a:pPr algn="just">
                        <a:spcAft>
                          <a:spcPts val="0"/>
                        </a:spcAft>
                      </a:pPr>
                      <a:r>
                        <a:rPr lang="es-ES" sz="1600" dirty="0">
                          <a:effectLst/>
                          <a:latin typeface="Arial"/>
                          <a:ea typeface="Times New Roman"/>
                        </a:rPr>
                        <a:t>Benceno</a:t>
                      </a:r>
                      <a:endParaRPr lang="es-ES" sz="1600" dirty="0">
                        <a:effectLst/>
                        <a:latin typeface="Times New Roman"/>
                        <a:ea typeface="Times New Roman"/>
                      </a:endParaRPr>
                    </a:p>
                    <a:p>
                      <a:pPr algn="just">
                        <a:spcAft>
                          <a:spcPts val="0"/>
                        </a:spcAft>
                      </a:pPr>
                      <a:r>
                        <a:rPr lang="es-ES" sz="1600" dirty="0">
                          <a:effectLst/>
                          <a:latin typeface="Arial"/>
                          <a:ea typeface="Times New Roman"/>
                        </a:rPr>
                        <a:t>Tolueno</a:t>
                      </a:r>
                      <a:endParaRPr lang="es-ES" sz="1600" dirty="0">
                        <a:effectLst/>
                        <a:latin typeface="Times New Roman"/>
                        <a:ea typeface="Times New Roman"/>
                      </a:endParaRPr>
                    </a:p>
                    <a:p>
                      <a:pPr algn="just">
                        <a:spcAft>
                          <a:spcPts val="0"/>
                        </a:spcAft>
                      </a:pPr>
                      <a:r>
                        <a:rPr lang="es-ES" sz="1600" dirty="0">
                          <a:effectLst/>
                          <a:latin typeface="Arial"/>
                          <a:ea typeface="Times New Roman"/>
                        </a:rPr>
                        <a:t>Xilenos</a:t>
                      </a:r>
                      <a:endParaRPr lang="es-ES" sz="16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smtClean="0">
                          <a:effectLst/>
                          <a:latin typeface="Arial"/>
                          <a:ea typeface="Times New Roman"/>
                        </a:rPr>
                        <a:t>40</a:t>
                      </a:r>
                      <a:endParaRPr lang="es-ES" sz="1600" dirty="0">
                        <a:effectLst/>
                        <a:latin typeface="Times New Roman"/>
                        <a:ea typeface="Times New Roman"/>
                      </a:endParaRPr>
                    </a:p>
                    <a:p>
                      <a:pPr algn="ctr">
                        <a:spcAft>
                          <a:spcPts val="0"/>
                        </a:spcAft>
                      </a:pPr>
                      <a:r>
                        <a:rPr lang="es-ES" sz="1600" dirty="0">
                          <a:effectLst/>
                          <a:latin typeface="Arial"/>
                          <a:ea typeface="Times New Roman"/>
                        </a:rPr>
                        <a:t>10</a:t>
                      </a:r>
                      <a:endParaRPr lang="es-ES" sz="1600" dirty="0">
                        <a:effectLst/>
                        <a:latin typeface="Times New Roman"/>
                        <a:ea typeface="Times New Roman"/>
                      </a:endParaRPr>
                    </a:p>
                    <a:p>
                      <a:pPr algn="ctr">
                        <a:spcAft>
                          <a:spcPts val="0"/>
                        </a:spcAft>
                      </a:pPr>
                      <a:r>
                        <a:rPr lang="es-ES" sz="1600" dirty="0">
                          <a:effectLst/>
                          <a:latin typeface="Arial"/>
                          <a:ea typeface="Times New Roman"/>
                        </a:rPr>
                        <a:t>700</a:t>
                      </a:r>
                      <a:endParaRPr lang="es-ES" sz="1600" dirty="0">
                        <a:effectLst/>
                        <a:latin typeface="Times New Roman"/>
                        <a:ea typeface="Times New Roman"/>
                      </a:endParaRPr>
                    </a:p>
                    <a:p>
                      <a:pPr algn="ctr">
                        <a:spcAft>
                          <a:spcPts val="0"/>
                        </a:spcAft>
                      </a:pPr>
                      <a:r>
                        <a:rPr lang="es-ES" sz="1600" dirty="0">
                          <a:effectLst/>
                          <a:latin typeface="Arial"/>
                          <a:ea typeface="Times New Roman"/>
                        </a:rPr>
                        <a:t>500</a:t>
                      </a:r>
                      <a:endParaRPr lang="es-ES" sz="16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Group 1054"/>
          <p:cNvGraphicFramePr>
            <a:graphicFrameLocks noGrp="1"/>
          </p:cNvGraphicFramePr>
          <p:nvPr>
            <p:extLst/>
          </p:nvPr>
        </p:nvGraphicFramePr>
        <p:xfrm>
          <a:off x="3847958" y="4786195"/>
          <a:ext cx="4176464" cy="1944216"/>
        </p:xfrm>
        <a:graphic>
          <a:graphicData uri="http://schemas.openxmlformats.org/drawingml/2006/table">
            <a:tbl>
              <a:tblPr/>
              <a:tblGrid>
                <a:gridCol w="2001221"/>
                <a:gridCol w="2175243"/>
              </a:tblGrid>
              <a:tr h="35127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Arial" pitchFamily="-60" charset="0"/>
                          <a:ea typeface="Times New Roman" pitchFamily="-60" charset="0"/>
                          <a:cs typeface="Times New Roman" pitchFamily="-60" charset="0"/>
                        </a:rPr>
                        <a:t> </a:t>
                      </a:r>
                      <a:r>
                        <a:rPr kumimoji="0" lang="es-ES" sz="1600" b="1"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Sustancia</a:t>
                      </a:r>
                      <a:endParaRPr kumimoji="0" lang="es-ES" sz="1600" b="0" i="0" u="none" strike="noStrike" cap="none" normalizeH="0" baseline="0" dirty="0">
                        <a:ln>
                          <a:noFill/>
                        </a:ln>
                        <a:solidFill>
                          <a:schemeClr val="tx1"/>
                        </a:solidFill>
                        <a:effectLst/>
                        <a:latin typeface="Times New Roman" pitchFamily="-60" charset="0"/>
                        <a:ea typeface="Times New Roman" pitchFamily="-60" charset="0"/>
                        <a:cs typeface="Times New Roman" pitchFamily="-60"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Límite máximo </a:t>
                      </a:r>
                      <a:r>
                        <a:rPr kumimoji="0" lang="es-ES" sz="1600" b="1" i="0" u="none" strike="noStrike" cap="none" normalizeH="0" baseline="0" dirty="0">
                          <a:ln>
                            <a:noFill/>
                          </a:ln>
                          <a:solidFill>
                            <a:schemeClr val="tx1"/>
                          </a:solidFill>
                          <a:effectLst/>
                          <a:latin typeface="Arial" pitchFamily="-60" charset="0"/>
                          <a:ea typeface="Times New Roman" pitchFamily="-60" charset="0"/>
                          <a:cs typeface="Times New Roman" pitchFamily="-60" charset="0"/>
                        </a:rPr>
                        <a:t>(</a:t>
                      </a:r>
                      <a:r>
                        <a:rPr kumimoji="0" lang="es-ES" sz="1600" b="1" i="0" u="none" strike="noStrike" cap="none" normalizeH="0" baseline="0" dirty="0" err="1">
                          <a:ln>
                            <a:noFill/>
                          </a:ln>
                          <a:solidFill>
                            <a:schemeClr val="tx1"/>
                          </a:solidFill>
                          <a:effectLst/>
                          <a:latin typeface="Times New Roman" pitchFamily="-60" charset="0"/>
                          <a:ea typeface="Times New Roman" pitchFamily="-60" charset="0"/>
                          <a:cs typeface="Times New Roman" pitchFamily="-60" charset="0"/>
                        </a:rPr>
                        <a:t>μ</a:t>
                      </a:r>
                      <a:r>
                        <a:rPr kumimoji="0" lang="es-ES" sz="1600" b="1" i="0" u="none" strike="noStrike" cap="none" normalizeH="0" baseline="0" dirty="0" err="1">
                          <a:ln>
                            <a:noFill/>
                          </a:ln>
                          <a:solidFill>
                            <a:schemeClr val="tx1"/>
                          </a:solidFill>
                          <a:effectLst/>
                          <a:latin typeface="Arial" pitchFamily="-60" charset="0"/>
                          <a:ea typeface="Times New Roman" pitchFamily="-60" charset="0"/>
                          <a:cs typeface="Times New Roman" pitchFamily="-60" charset="0"/>
                        </a:rPr>
                        <a:t>g</a:t>
                      </a:r>
                      <a:r>
                        <a:rPr kumimoji="0" lang="es-ES" sz="1600" b="1" i="0" u="none" strike="noStrike" cap="none" normalizeH="0" baseline="0" dirty="0">
                          <a:ln>
                            <a:noFill/>
                          </a:ln>
                          <a:solidFill>
                            <a:schemeClr val="tx1"/>
                          </a:solidFill>
                          <a:effectLst/>
                          <a:latin typeface="Arial" pitchFamily="-60" charset="0"/>
                          <a:ea typeface="Times New Roman" pitchFamily="-60" charset="0"/>
                          <a:cs typeface="Times New Roman" pitchFamily="-60" charset="0"/>
                        </a:rPr>
                        <a:t>/l)</a:t>
                      </a:r>
                      <a:endParaRPr kumimoji="0" lang="es-ES" sz="1600" b="0" i="0" u="none" strike="noStrike" cap="none" normalizeH="0" baseline="0" dirty="0">
                        <a:ln>
                          <a:noFill/>
                        </a:ln>
                        <a:solidFill>
                          <a:schemeClr val="tx1"/>
                        </a:solidFill>
                        <a:effectLst/>
                        <a:latin typeface="Times New Roman" pitchFamily="-60" charset="0"/>
                        <a:ea typeface="Times New Roman" pitchFamily="-60" charset="0"/>
                        <a:cs typeface="Times New Roman" pitchFamily="-60"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9294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DDT+DDD+DDE</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2,4 – D</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60" charset="0"/>
                          <a:ea typeface="Times New Roman" pitchFamily="-60" charset="0"/>
                          <a:cs typeface="Times New Roman" pitchFamily="-60" charset="0"/>
                        </a:rPr>
                        <a:t>Lindano</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60" charset="0"/>
                          <a:ea typeface="Times New Roman" pitchFamily="-60" charset="0"/>
                          <a:cs typeface="Times New Roman" pitchFamily="-60" charset="0"/>
                        </a:rPr>
                        <a:t>Metoxicloro</a:t>
                      </a: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pitchFamily="-60" charset="0"/>
                          <a:ea typeface="Times New Roman" pitchFamily="-60" charset="0"/>
                          <a:cs typeface="Times New Roman" pitchFamily="-60" charset="0"/>
                        </a:rPr>
                        <a:t>Pentaclorofenol</a:t>
                      </a: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2</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30</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2</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20</a:t>
                      </a: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60" charset="0"/>
                          <a:ea typeface="Times New Roman" pitchFamily="-60" charset="0"/>
                          <a:cs typeface="Times New Roman" pitchFamily="-60" charset="0"/>
                        </a:rPr>
                        <a:t>9</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Times New Roman" pitchFamily="-60" charset="0"/>
                        <a:ea typeface="Times New Roman" pitchFamily="-60" charset="0"/>
                        <a:cs typeface="Times New Roman" pitchFamily="-60"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 name="8 Rectángulo"/>
          <p:cNvSpPr>
            <a:spLocks noChangeArrowheads="1"/>
          </p:cNvSpPr>
          <p:nvPr/>
        </p:nvSpPr>
        <p:spPr bwMode="auto">
          <a:xfrm>
            <a:off x="5076056" y="4364513"/>
            <a:ext cx="1132041" cy="338554"/>
          </a:xfrm>
          <a:prstGeom prst="rect">
            <a:avLst/>
          </a:prstGeom>
          <a:noFill/>
          <a:ln w="9525">
            <a:noFill/>
            <a:miter lim="800000"/>
            <a:headEnd/>
            <a:tailEnd/>
          </a:ln>
        </p:spPr>
        <p:txBody>
          <a:bodyPr wrap="none">
            <a:prstTxWarp prst="textNoShape">
              <a:avLst/>
            </a:prstTxWarp>
            <a:spAutoFit/>
          </a:bodyPr>
          <a:lstStyle/>
          <a:p>
            <a:r>
              <a:rPr lang="es-ES" sz="1600" b="1" dirty="0">
                <a:latin typeface="+mn-lt"/>
              </a:rPr>
              <a:t>Plaguicidas</a:t>
            </a:r>
          </a:p>
        </p:txBody>
      </p:sp>
      <p:pic>
        <p:nvPicPr>
          <p:cNvPr id="12" name="Picture 1041"/>
          <p:cNvPicPr>
            <a:picLocks noChangeAspect="1" noChangeArrowheads="1"/>
          </p:cNvPicPr>
          <p:nvPr/>
        </p:nvPicPr>
        <p:blipFill>
          <a:blip r:embed="rId2">
            <a:alphaModFix amt="14000"/>
          </a:blip>
          <a:srcRect/>
          <a:stretch>
            <a:fillRect/>
          </a:stretch>
        </p:blipFill>
        <p:spPr bwMode="auto">
          <a:xfrm>
            <a:off x="395538" y="4786196"/>
            <a:ext cx="3122974" cy="1935280"/>
          </a:xfrm>
          <a:prstGeom prst="rect">
            <a:avLst/>
          </a:prstGeom>
          <a:noFill/>
          <a:ln w="9525">
            <a:noFill/>
            <a:miter lim="800000"/>
            <a:headEnd/>
            <a:tailEnd/>
          </a:ln>
        </p:spPr>
      </p:pic>
      <p:pic>
        <p:nvPicPr>
          <p:cNvPr id="13" name="Picture 1041"/>
          <p:cNvPicPr>
            <a:picLocks noChangeAspect="1" noChangeArrowheads="1"/>
          </p:cNvPicPr>
          <p:nvPr/>
        </p:nvPicPr>
        <p:blipFill>
          <a:blip r:embed="rId2">
            <a:alphaModFix amt="14000"/>
          </a:blip>
          <a:srcRect/>
          <a:stretch>
            <a:fillRect/>
          </a:stretch>
        </p:blipFill>
        <p:spPr bwMode="auto">
          <a:xfrm>
            <a:off x="3847958" y="4786195"/>
            <a:ext cx="4176464" cy="1915571"/>
          </a:xfrm>
          <a:prstGeom prst="rect">
            <a:avLst/>
          </a:prstGeom>
          <a:noFill/>
          <a:ln w="9525">
            <a:noFill/>
            <a:miter lim="800000"/>
            <a:headEnd/>
            <a:tailEnd/>
          </a:ln>
        </p:spPr>
      </p:pic>
      <p:sp>
        <p:nvSpPr>
          <p:cNvPr id="15" name="3 Rectángulo"/>
          <p:cNvSpPr txBox="1">
            <a:spLocks/>
          </p:cNvSpPr>
          <p:nvPr/>
        </p:nvSpPr>
        <p:spPr bwMode="auto">
          <a:xfrm>
            <a:off x="437901" y="394694"/>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Requisitos de calidad de agua suministrada </a:t>
            </a:r>
            <a:endParaRPr lang="es-CL"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4234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6"/>
          <p:cNvGraphicFramePr>
            <a:graphicFrameLocks noGrp="1"/>
          </p:cNvGraphicFramePr>
          <p:nvPr/>
        </p:nvGraphicFramePr>
        <p:xfrm>
          <a:off x="762000" y="2060575"/>
          <a:ext cx="7416800" cy="4395153"/>
        </p:xfrm>
        <a:graphic>
          <a:graphicData uri="http://schemas.openxmlformats.org/drawingml/2006/table">
            <a:tbl>
              <a:tblPr/>
              <a:tblGrid>
                <a:gridCol w="2824163"/>
                <a:gridCol w="1255712"/>
                <a:gridCol w="1882775"/>
                <a:gridCol w="1454150"/>
              </a:tblGrid>
              <a:tr h="4635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tx1"/>
                          </a:solidFill>
                          <a:effectLst/>
                          <a:latin typeface="Arial" pitchFamily="-60" charset="0"/>
                          <a:ea typeface="Times New Roman" pitchFamily="-60" charset="0"/>
                          <a:cs typeface="Times New Roman" pitchFamily="-60" charset="0"/>
                        </a:rPr>
                        <a:t>Parámetros</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tx1"/>
                          </a:solidFill>
                          <a:effectLst/>
                          <a:latin typeface="Arial" pitchFamily="-60" charset="0"/>
                          <a:ea typeface="Times New Roman" pitchFamily="-60" charset="0"/>
                          <a:cs typeface="Times New Roman" pitchFamily="-60" charset="0"/>
                        </a:rPr>
                        <a:t>Expresado como</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tx1"/>
                          </a:solidFill>
                          <a:effectLst/>
                          <a:latin typeface="Arial" pitchFamily="-60" charset="0"/>
                          <a:ea typeface="Times New Roman" pitchFamily="-60" charset="0"/>
                          <a:cs typeface="Times New Roman" pitchFamily="-60" charset="0"/>
                        </a:rPr>
                        <a:t>Unidad</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tx1"/>
                          </a:solidFill>
                          <a:effectLst/>
                          <a:latin typeface="Arial" pitchFamily="-60" charset="0"/>
                          <a:ea typeface="Times New Roman" pitchFamily="-60" charset="0"/>
                          <a:cs typeface="Times New Roman" pitchFamily="-60" charset="0"/>
                        </a:rPr>
                        <a:t>Límite Máximo</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7100">
                <a:tc>
                  <a:txBody>
                    <a:body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Físicos:</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Color verdadero</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Olor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Sabor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Unidad Pt-Co</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20</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inodora</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insípida</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8188">
                <a:tc>
                  <a:txBody>
                    <a:body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Inorgánicos:</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Amoníaco</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Cloruro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PH</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Sulfato</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Sólidos Disueltos totales</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NH</a:t>
                      </a:r>
                      <a:r>
                        <a:rPr kumimoji="0" lang="en-GB" sz="1600" b="0" i="0" u="none" strike="noStrike" cap="none" normalizeH="0" baseline="-25000">
                          <a:ln>
                            <a:noFill/>
                          </a:ln>
                          <a:solidFill>
                            <a:schemeClr val="tx1"/>
                          </a:solidFill>
                          <a:effectLst/>
                          <a:latin typeface="Arial" pitchFamily="-60" charset="0"/>
                          <a:ea typeface="Times New Roman" pitchFamily="-60" charset="0"/>
                          <a:cs typeface="Times New Roman" pitchFamily="-60" charset="0"/>
                        </a:rPr>
                        <a:t>3</a:t>
                      </a:r>
                      <a:endParaRPr kumimoji="0" lang="es-ES_tradnl" sz="1600" b="0" i="0" u="none" strike="noStrike" cap="none" normalizeH="0" baseline="-25000">
                        <a:ln>
                          <a:noFill/>
                        </a:ln>
                        <a:solidFill>
                          <a:schemeClr val="tx1"/>
                        </a:solidFill>
                        <a:effectLst/>
                        <a:latin typeface="Arial"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Cl</a:t>
                      </a:r>
                      <a:r>
                        <a:rPr kumimoji="0" lang="en-GB" sz="1600" b="0" i="0" u="none" strike="noStrike" cap="none" normalizeH="0" baseline="30000">
                          <a:ln>
                            <a:noFill/>
                          </a:ln>
                          <a:solidFill>
                            <a:schemeClr val="tx1"/>
                          </a:solidFill>
                          <a:effectLst/>
                          <a:latin typeface="Arial" pitchFamily="-60" charset="0"/>
                          <a:ea typeface="Times New Roman" pitchFamily="-60" charset="0"/>
                          <a:cs typeface="Times New Roman" pitchFamily="-60" charset="0"/>
                        </a:rPr>
                        <a:t>-</a:t>
                      </a: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SO</a:t>
                      </a:r>
                      <a:r>
                        <a:rPr kumimoji="0" lang="en-GB" sz="1600" b="0" i="0" u="none" strike="noStrike" cap="none" normalizeH="0" baseline="-25000">
                          <a:ln>
                            <a:noFill/>
                          </a:ln>
                          <a:solidFill>
                            <a:schemeClr val="tx1"/>
                          </a:solidFill>
                          <a:effectLst/>
                          <a:latin typeface="Arial" pitchFamily="-60" charset="0"/>
                          <a:ea typeface="Times New Roman" pitchFamily="-60" charset="0"/>
                          <a:cs typeface="Times New Roman" pitchFamily="-60" charset="0"/>
                        </a:rPr>
                        <a:t>4</a:t>
                      </a:r>
                      <a:r>
                        <a:rPr kumimoji="0" lang="en-GB" sz="1600" b="0" i="0" u="none" strike="noStrike" cap="none" normalizeH="0" baseline="30000">
                          <a:ln>
                            <a:noFill/>
                          </a:ln>
                          <a:solidFill>
                            <a:schemeClr val="tx1"/>
                          </a:solidFill>
                          <a:effectLst/>
                          <a:latin typeface="Arial" pitchFamily="-60" charset="0"/>
                          <a:ea typeface="Times New Roman" pitchFamily="-60" charset="0"/>
                          <a:cs typeface="Times New Roman" pitchFamily="-60" charset="0"/>
                        </a:rPr>
                        <a:t>-2</a:t>
                      </a: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mg/l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mg/l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mg/l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mg/l</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MX"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1,5 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MX"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400 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MX"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6,5&lt;pH&lt;8,5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MX"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500 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MX"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1500</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325">
                <a:tc>
                  <a:txBody>
                    <a:body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Orgánicos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Compuestos fenólicos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Fenol</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rPr>
                        <a:t>μ</a:t>
                      </a: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g/l</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 </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p>
                      <a:pPr marL="0" marR="0" lvl="0" indent="0" algn="ctr" defTabSz="457200" rtl="0" eaLnBrk="1" fontAlgn="base" latinLnBrk="0" hangingPunct="1">
                        <a:lnSpc>
                          <a:spcPct val="100000"/>
                        </a:lnSpc>
                        <a:spcBef>
                          <a:spcPts val="600"/>
                        </a:spcBef>
                        <a:spcAft>
                          <a:spcPct val="0"/>
                        </a:spcAft>
                        <a:buClrTx/>
                        <a:buSzTx/>
                        <a:buFontTx/>
                        <a:buNone/>
                        <a:tabLst/>
                      </a:pPr>
                      <a:r>
                        <a:rPr kumimoji="0" lang="es-ES" sz="1600" b="0" i="0" u="none" strike="noStrike" cap="none" normalizeH="0" baseline="0">
                          <a:ln>
                            <a:noFill/>
                          </a:ln>
                          <a:solidFill>
                            <a:schemeClr val="tx1"/>
                          </a:solidFill>
                          <a:effectLst/>
                          <a:latin typeface="Arial" pitchFamily="-60" charset="0"/>
                          <a:ea typeface="Times New Roman" pitchFamily="-60" charset="0"/>
                          <a:cs typeface="Times New Roman" pitchFamily="-60" charset="0"/>
                        </a:rPr>
                        <a:t>2</a:t>
                      </a:r>
                      <a:endParaRPr kumimoji="0" lang="es-ES" sz="1600" b="0" i="0" u="none" strike="noStrike" cap="none" normalizeH="0" baseline="0">
                        <a:ln>
                          <a:noFill/>
                        </a:ln>
                        <a:solidFill>
                          <a:schemeClr val="tx1"/>
                        </a:solidFill>
                        <a:effectLst/>
                        <a:latin typeface="Times New Roman" pitchFamily="-60" charset="0"/>
                        <a:ea typeface="Times New Roman" pitchFamily="-60" charset="0"/>
                        <a:cs typeface="Times New Roman" pitchFamily="-60" charset="0"/>
                      </a:endParaRPr>
                    </a:p>
                  </a:txBody>
                  <a:tcPr marL="43264" marR="432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 name="Picture 35"/>
          <p:cNvPicPr>
            <a:picLocks noChangeAspect="1" noChangeArrowheads="1"/>
          </p:cNvPicPr>
          <p:nvPr/>
        </p:nvPicPr>
        <p:blipFill>
          <a:blip r:embed="rId2">
            <a:alphaModFix amt="14000"/>
          </a:blip>
          <a:srcRect/>
          <a:stretch>
            <a:fillRect/>
          </a:stretch>
        </p:blipFill>
        <p:spPr bwMode="auto">
          <a:xfrm>
            <a:off x="762000" y="2049159"/>
            <a:ext cx="6361113" cy="4395788"/>
          </a:xfrm>
          <a:prstGeom prst="rect">
            <a:avLst/>
          </a:prstGeom>
          <a:noFill/>
          <a:ln w="9525">
            <a:noFill/>
            <a:miter lim="800000"/>
            <a:headEnd/>
            <a:tailEnd/>
          </a:ln>
        </p:spPr>
      </p:pic>
      <p:sp>
        <p:nvSpPr>
          <p:cNvPr id="10" name="1 Rectángulo"/>
          <p:cNvSpPr>
            <a:spLocks noChangeArrowheads="1"/>
          </p:cNvSpPr>
          <p:nvPr/>
        </p:nvSpPr>
        <p:spPr bwMode="auto">
          <a:xfrm>
            <a:off x="3563888" y="1520147"/>
            <a:ext cx="2467920" cy="338554"/>
          </a:xfrm>
          <a:prstGeom prst="rect">
            <a:avLst/>
          </a:prstGeom>
          <a:noFill/>
          <a:ln w="9525">
            <a:noFill/>
            <a:miter lim="800000"/>
            <a:headEnd/>
            <a:tailEnd/>
          </a:ln>
        </p:spPr>
        <p:txBody>
          <a:bodyPr wrap="none">
            <a:prstTxWarp prst="textNoShape">
              <a:avLst/>
            </a:prstTxWarp>
            <a:spAutoFit/>
          </a:bodyPr>
          <a:lstStyle/>
          <a:p>
            <a:r>
              <a:rPr lang="es-CL" sz="1600" b="1" dirty="0">
                <a:latin typeface="+mn-lt"/>
              </a:rPr>
              <a:t>Parámetros </a:t>
            </a:r>
            <a:r>
              <a:rPr lang="es-CL" sz="1600" b="1" dirty="0" smtClean="0">
                <a:latin typeface="+mn-lt"/>
              </a:rPr>
              <a:t>organolépticos</a:t>
            </a:r>
            <a:endParaRPr lang="es-CL" sz="1600" b="1" dirty="0">
              <a:latin typeface="+mn-lt"/>
            </a:endParaRPr>
          </a:p>
        </p:txBody>
      </p:sp>
      <p:sp>
        <p:nvSpPr>
          <p:cNvPr id="8" name="3 Rectángulo"/>
          <p:cNvSpPr txBox="1">
            <a:spLocks/>
          </p:cNvSpPr>
          <p:nvPr/>
        </p:nvSpPr>
        <p:spPr bwMode="auto">
          <a:xfrm>
            <a:off x="442781" y="390350"/>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Requisitos de calidad de agua suministrada </a:t>
            </a:r>
            <a:endParaRPr lang="es-CL"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9262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998169"/>
            <a:ext cx="8164513" cy="9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just"/>
            <a:endParaRPr lang="es-ES_tradnl" sz="2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L"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3 Rectángulo"/>
          <p:cNvSpPr txBox="1">
            <a:spLocks/>
          </p:cNvSpPr>
          <p:nvPr/>
        </p:nvSpPr>
        <p:spPr bwMode="auto">
          <a:xfrm>
            <a:off x="323528" y="508471"/>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Requisitos de calidad de agua suministrada </a:t>
            </a:r>
            <a:endParaRPr lang="es-CL" b="1" dirty="0">
              <a:solidFill>
                <a:prstClr val="white"/>
              </a:solidFill>
              <a:effectLst>
                <a:outerShdw blurRad="38100" dist="38100" dir="2700000" algn="tl">
                  <a:srgbClr val="000000">
                    <a:alpha val="43137"/>
                  </a:srgbClr>
                </a:outerShdw>
              </a:effectLst>
            </a:endParaRPr>
          </a:p>
        </p:txBody>
      </p:sp>
      <p:sp>
        <p:nvSpPr>
          <p:cNvPr id="9" name="Rectangle 1035"/>
          <p:cNvSpPr>
            <a:spLocks noGrp="1" noChangeArrowheads="1"/>
          </p:cNvSpPr>
          <p:nvPr>
            <p:ph idx="4294967295"/>
          </p:nvPr>
        </p:nvSpPr>
        <p:spPr bwMode="auto">
          <a:xfrm>
            <a:off x="179388" y="1462088"/>
            <a:ext cx="5544740" cy="3914918"/>
          </a:xfrm>
          <a:prstGeom prst="rect">
            <a:avLst/>
          </a:prstGeom>
          <a:noFill/>
          <a:ln w="9525">
            <a:noFill/>
            <a:miter lim="800000"/>
            <a:headEnd/>
            <a:tailEnd/>
          </a:ln>
        </p:spPr>
        <p:txBody>
          <a:bodyPr wrap="square">
            <a:prstTxWarp prst="textNoShape">
              <a:avLst/>
            </a:prstTxWarp>
            <a:spAutoFit/>
          </a:bodyPr>
          <a:lstStyle/>
          <a:p>
            <a:pPr algn="just"/>
            <a:r>
              <a:rPr lang="es-ES" sz="1800" b="1" dirty="0" smtClean="0">
                <a:solidFill>
                  <a:srgbClr val="002060"/>
                </a:solidFill>
                <a:latin typeface="Calibri"/>
                <a:ea typeface="ヒラギノ角ゴ Pro W3" pitchFamily="-60" charset="-128"/>
              </a:rPr>
              <a:t>Art. </a:t>
            </a:r>
            <a:r>
              <a:rPr lang="es-ES" sz="1800" b="1" dirty="0">
                <a:solidFill>
                  <a:srgbClr val="002060"/>
                </a:solidFill>
                <a:latin typeface="Calibri"/>
                <a:ea typeface="ヒラギノ角ゴ Pro W3" pitchFamily="-60" charset="-128"/>
              </a:rPr>
              <a:t>10º</a:t>
            </a:r>
            <a:r>
              <a:rPr lang="es-ES" sz="1800" b="1" dirty="0" smtClean="0">
                <a:solidFill>
                  <a:srgbClr val="002060"/>
                </a:solidFill>
                <a:latin typeface="Calibri"/>
                <a:ea typeface="ヒラギノ角ゴ Pro W3" pitchFamily="-60" charset="-128"/>
              </a:rPr>
              <a:t>.- </a:t>
            </a:r>
            <a:r>
              <a:rPr lang="es-ES" sz="1800" dirty="0">
                <a:solidFill>
                  <a:srgbClr val="002060"/>
                </a:solidFill>
                <a:latin typeface="Calibri"/>
                <a:ea typeface="ヒラギノ角ゴ Pro W3" pitchFamily="-60" charset="-128"/>
              </a:rPr>
              <a:t>El agua destinada a consumo humano distribuida por redes debe ser sometida a un proceso de desinfección, </a:t>
            </a:r>
            <a:r>
              <a:rPr lang="es-ES" sz="1800" b="1" dirty="0">
                <a:solidFill>
                  <a:srgbClr val="002060"/>
                </a:solidFill>
                <a:latin typeface="Calibri"/>
                <a:ea typeface="ヒラギノ角ゴ Pro W3" pitchFamily="-60" charset="-128"/>
              </a:rPr>
              <a:t>debiendo existir una concentración residual de desinfectante activo en la red en forma permanente</a:t>
            </a:r>
            <a:r>
              <a:rPr lang="es-ES" sz="1800" dirty="0">
                <a:solidFill>
                  <a:srgbClr val="002060"/>
                </a:solidFill>
                <a:latin typeface="Calibri"/>
                <a:ea typeface="ヒラギノ角ゴ Pro W3" pitchFamily="-60" charset="-128"/>
              </a:rPr>
              <a:t>.</a:t>
            </a:r>
            <a:endParaRPr lang="es-CL" sz="1800" b="1" dirty="0">
              <a:solidFill>
                <a:srgbClr val="002060"/>
              </a:solidFill>
              <a:latin typeface="Calibri"/>
              <a:ea typeface="ヒラギノ角ゴ Pro W3" pitchFamily="-60" charset="-128"/>
            </a:endParaRPr>
          </a:p>
          <a:p>
            <a:pPr marL="0" indent="0" algn="just">
              <a:buNone/>
            </a:pPr>
            <a:endParaRPr lang="es-CL" sz="1800" dirty="0">
              <a:solidFill>
                <a:srgbClr val="002060"/>
              </a:solidFill>
              <a:latin typeface="Calibri"/>
              <a:ea typeface="ヒラギノ角ゴ Pro W3" pitchFamily="-60" charset="-128"/>
            </a:endParaRPr>
          </a:p>
          <a:p>
            <a:pPr algn="just"/>
            <a:r>
              <a:rPr lang="es-ES" sz="1800" dirty="0">
                <a:solidFill>
                  <a:srgbClr val="002060"/>
                </a:solidFill>
                <a:latin typeface="Calibri"/>
                <a:ea typeface="ヒラギノ角ゴ Pro W3" pitchFamily="-60" charset="-128"/>
              </a:rPr>
              <a:t>En caso de utilizarse como desinfectante cloro o sus derivados, la concentración residual máxima  de cloro libre debe ser </a:t>
            </a:r>
            <a:r>
              <a:rPr lang="es-ES" sz="1800" b="1" dirty="0">
                <a:solidFill>
                  <a:srgbClr val="002060"/>
                </a:solidFill>
                <a:latin typeface="Calibri"/>
                <a:ea typeface="ヒラギノ角ゴ Pro W3" pitchFamily="-60" charset="-128"/>
              </a:rPr>
              <a:t>2 mg/l </a:t>
            </a:r>
            <a:r>
              <a:rPr lang="es-ES" sz="1800" dirty="0">
                <a:solidFill>
                  <a:srgbClr val="002060"/>
                </a:solidFill>
                <a:latin typeface="Calibri"/>
                <a:ea typeface="ヒラギノ角ゴ Pro W3" pitchFamily="-60" charset="-128"/>
              </a:rPr>
              <a:t>en condiciones normales de operación en cualquier punto de la red. </a:t>
            </a:r>
          </a:p>
          <a:p>
            <a:pPr marL="0" indent="0" algn="just">
              <a:buNone/>
            </a:pPr>
            <a:endParaRPr lang="es-CL" sz="1800" dirty="0">
              <a:solidFill>
                <a:srgbClr val="002060"/>
              </a:solidFill>
              <a:latin typeface="Calibri"/>
              <a:ea typeface="ヒラギノ角ゴ Pro W3" pitchFamily="-60" charset="-128"/>
            </a:endParaRPr>
          </a:p>
          <a:p>
            <a:pPr algn="just"/>
            <a:r>
              <a:rPr lang="es-ES" sz="1800" dirty="0">
                <a:solidFill>
                  <a:srgbClr val="002060"/>
                </a:solidFill>
                <a:latin typeface="Calibri"/>
                <a:ea typeface="ヒラギノ角ゴ Pro W3" pitchFamily="-60" charset="-128"/>
              </a:rPr>
              <a:t>La concentración residual mínima de cloro libre debe ser de </a:t>
            </a:r>
            <a:r>
              <a:rPr lang="es-ES" sz="1800" b="1" dirty="0">
                <a:solidFill>
                  <a:srgbClr val="002060"/>
                </a:solidFill>
                <a:latin typeface="Calibri"/>
                <a:ea typeface="ヒラギノ角ゴ Pro W3" pitchFamily="-60" charset="-128"/>
              </a:rPr>
              <a:t>0,2 mg/l </a:t>
            </a:r>
            <a:r>
              <a:rPr lang="es-ES" sz="1800" dirty="0">
                <a:solidFill>
                  <a:srgbClr val="002060"/>
                </a:solidFill>
                <a:latin typeface="Calibri"/>
                <a:ea typeface="ヒラギノ角ゴ Pro W3" pitchFamily="-60" charset="-128"/>
              </a:rPr>
              <a:t>en cualquier punto de la red.</a:t>
            </a:r>
            <a:endParaRPr lang="es-CL" sz="1800" dirty="0">
              <a:solidFill>
                <a:srgbClr val="002060"/>
              </a:solidFill>
              <a:latin typeface="Calibri"/>
              <a:ea typeface="ヒラギノ角ゴ Pro W3" pitchFamily="-60" charset="-128"/>
            </a:endParaRPr>
          </a:p>
        </p:txBody>
      </p:sp>
      <p:pic>
        <p:nvPicPr>
          <p:cNvPr id="14" name="Picture 1030" descr="coli"/>
          <p:cNvPicPr>
            <a:picLocks noChangeAspect="1" noChangeArrowheads="1"/>
          </p:cNvPicPr>
          <p:nvPr/>
        </p:nvPicPr>
        <p:blipFill>
          <a:blip r:embed="rId2"/>
          <a:srcRect/>
          <a:stretch>
            <a:fillRect/>
          </a:stretch>
        </p:blipFill>
        <p:spPr bwMode="auto">
          <a:xfrm>
            <a:off x="6442101" y="2965839"/>
            <a:ext cx="2028825" cy="1328738"/>
          </a:xfrm>
          <a:prstGeom prst="rect">
            <a:avLst/>
          </a:prstGeom>
          <a:noFill/>
          <a:ln w="9525">
            <a:noFill/>
            <a:miter lim="800000"/>
            <a:headEnd/>
            <a:tailEnd/>
          </a:ln>
        </p:spPr>
      </p:pic>
      <p:pic>
        <p:nvPicPr>
          <p:cNvPr id="15" name="Picture 1031" descr="colif"/>
          <p:cNvPicPr>
            <a:picLocks noChangeAspect="1" noChangeArrowheads="1"/>
          </p:cNvPicPr>
          <p:nvPr/>
        </p:nvPicPr>
        <p:blipFill>
          <a:blip r:embed="rId3"/>
          <a:srcRect/>
          <a:stretch>
            <a:fillRect/>
          </a:stretch>
        </p:blipFill>
        <p:spPr bwMode="auto">
          <a:xfrm>
            <a:off x="6948264" y="1317635"/>
            <a:ext cx="1008063" cy="1328738"/>
          </a:xfrm>
          <a:prstGeom prst="rect">
            <a:avLst/>
          </a:prstGeom>
          <a:noFill/>
          <a:ln w="9525">
            <a:noFill/>
            <a:miter lim="800000"/>
            <a:headEnd/>
            <a:tailEnd/>
          </a:ln>
        </p:spPr>
      </p:pic>
      <p:pic>
        <p:nvPicPr>
          <p:cNvPr id="16" name="Picture 1033" descr="bac"/>
          <p:cNvPicPr>
            <a:picLocks noChangeAspect="1" noChangeArrowheads="1"/>
          </p:cNvPicPr>
          <p:nvPr/>
        </p:nvPicPr>
        <p:blipFill>
          <a:blip r:embed="rId4"/>
          <a:srcRect/>
          <a:stretch>
            <a:fillRect/>
          </a:stretch>
        </p:blipFill>
        <p:spPr bwMode="auto">
          <a:xfrm>
            <a:off x="6948264" y="4704128"/>
            <a:ext cx="1981200" cy="1316038"/>
          </a:xfrm>
          <a:prstGeom prst="rect">
            <a:avLst/>
          </a:prstGeom>
          <a:noFill/>
          <a:ln w="9525">
            <a:noFill/>
            <a:miter lim="800000"/>
            <a:headEnd/>
            <a:tailEnd/>
          </a:ln>
        </p:spPr>
      </p:pic>
      <p:pic>
        <p:nvPicPr>
          <p:cNvPr id="17" name="Imagen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6144" y="4954558"/>
            <a:ext cx="1524000" cy="1828800"/>
          </a:xfrm>
          <a:prstGeom prst="rect">
            <a:avLst/>
          </a:prstGeom>
        </p:spPr>
      </p:pic>
    </p:spTree>
    <p:extLst>
      <p:ext uri="{BB962C8B-B14F-4D97-AF65-F5344CB8AC3E}">
        <p14:creationId xmlns:p14="http://schemas.microsoft.com/office/powerpoint/2010/main" val="1806560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259632" y="483710"/>
            <a:ext cx="6014323"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CL" sz="2800" b="1" smtClean="0">
                <a:solidFill>
                  <a:srgbClr val="002060"/>
                </a:solidFill>
                <a:latin typeface="Verdana" panose="020B0604030504040204" pitchFamily="34" charset="0"/>
                <a:ea typeface="Verdana" panose="020B0604030504040204" pitchFamily="34" charset="0"/>
                <a:cs typeface="Verdana" panose="020B0604030504040204" pitchFamily="34" charset="0"/>
              </a:rPr>
              <a:t>Control de Calidad del Agua</a:t>
            </a:r>
            <a:endParaRPr lang="es-CL" altLang="es-CL" sz="2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AutoShape 14"/>
          <p:cNvSpPr>
            <a:spLocks noChangeArrowheads="1"/>
          </p:cNvSpPr>
          <p:nvPr/>
        </p:nvSpPr>
        <p:spPr bwMode="auto">
          <a:xfrm>
            <a:off x="4134484" y="3683224"/>
            <a:ext cx="1568173" cy="678971"/>
          </a:xfrm>
          <a:prstGeom prst="curvedDownArrow">
            <a:avLst>
              <a:gd name="adj1" fmla="val 44283"/>
              <a:gd name="adj2" fmla="val 88567"/>
              <a:gd name="adj3" fmla="val 3333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L" altLang="es-CL"/>
          </a:p>
        </p:txBody>
      </p:sp>
      <p:sp>
        <p:nvSpPr>
          <p:cNvPr id="18" name="Rectángulo redondeado 17"/>
          <p:cNvSpPr/>
          <p:nvPr/>
        </p:nvSpPr>
        <p:spPr>
          <a:xfrm>
            <a:off x="969310" y="3439335"/>
            <a:ext cx="2448272" cy="13246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p>
        </p:txBody>
      </p:sp>
      <p:sp>
        <p:nvSpPr>
          <p:cNvPr id="19" name="Rectángulo 18"/>
          <p:cNvSpPr/>
          <p:nvPr/>
        </p:nvSpPr>
        <p:spPr>
          <a:xfrm>
            <a:off x="1207332" y="3738318"/>
            <a:ext cx="2018501" cy="630942"/>
          </a:xfrm>
          <a:prstGeom prst="rect">
            <a:avLst/>
          </a:prstGeom>
        </p:spPr>
        <p:txBody>
          <a:bodyPr wrap="none">
            <a:spAutoFit/>
          </a:bodyPr>
          <a:lstStyle/>
          <a:p>
            <a:pPr algn="ctr" eaLnBrk="1" hangingPunct="1">
              <a:spcBef>
                <a:spcPct val="50000"/>
              </a:spcBef>
            </a:pPr>
            <a:r>
              <a:rPr lang="es-ES_tradnl" altLang="es-CL" sz="1400" b="1" dirty="0" smtClean="0">
                <a:latin typeface="Verdana" panose="020B0604030504040204" pitchFamily="34" charset="0"/>
                <a:ea typeface="Verdana" panose="020B0604030504040204" pitchFamily="34" charset="0"/>
                <a:cs typeface="Verdana" panose="020B0604030504040204" pitchFamily="34" charset="0"/>
              </a:rPr>
              <a:t>ANÁLISIS</a:t>
            </a:r>
          </a:p>
          <a:p>
            <a:pPr algn="ctr" eaLnBrk="1" hangingPunct="1">
              <a:spcBef>
                <a:spcPct val="50000"/>
              </a:spcBef>
            </a:pPr>
            <a:r>
              <a:rPr lang="es-ES_tradnl" altLang="es-CL" sz="1400" b="1" dirty="0" smtClean="0">
                <a:latin typeface="Verdana" panose="020B0604030504040204" pitchFamily="34" charset="0"/>
                <a:ea typeface="Verdana" panose="020B0604030504040204" pitchFamily="34" charset="0"/>
                <a:cs typeface="Verdana" panose="020B0604030504040204" pitchFamily="34" charset="0"/>
              </a:rPr>
              <a:t>BACTERIOLÓGICO</a:t>
            </a:r>
            <a:endParaRPr lang="es-CL" altLang="es-CL" sz="1400" b="1" dirty="0">
              <a:latin typeface="Verdana" panose="020B0604030504040204" pitchFamily="34" charset="0"/>
              <a:ea typeface="Verdana" panose="020B0604030504040204" pitchFamily="34" charset="0"/>
              <a:cs typeface="Verdana" panose="020B0604030504040204" pitchFamily="34" charset="0"/>
            </a:endParaRPr>
          </a:p>
        </p:txBody>
      </p:sp>
      <p:sp>
        <p:nvSpPr>
          <p:cNvPr id="21" name="Explosión 2 20"/>
          <p:cNvSpPr/>
          <p:nvPr/>
        </p:nvSpPr>
        <p:spPr>
          <a:xfrm>
            <a:off x="6096465" y="3489476"/>
            <a:ext cx="2391575" cy="1296476"/>
          </a:xfrm>
          <a:prstGeom prst="irregularSeal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L"/>
          </a:p>
        </p:txBody>
      </p:sp>
      <p:sp>
        <p:nvSpPr>
          <p:cNvPr id="11" name="Text Box 17"/>
          <p:cNvSpPr txBox="1">
            <a:spLocks noChangeArrowheads="1"/>
          </p:cNvSpPr>
          <p:nvPr/>
        </p:nvSpPr>
        <p:spPr bwMode="auto">
          <a:xfrm>
            <a:off x="6550692" y="3982654"/>
            <a:ext cx="13152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CL" b="1" dirty="0" smtClean="0">
                <a:latin typeface="+mn-lt"/>
              </a:rPr>
              <a:t>MENSUAL</a:t>
            </a:r>
            <a:endParaRPr lang="es-CL" altLang="es-CL" b="1" dirty="0">
              <a:latin typeface="+mn-lt"/>
            </a:endParaRPr>
          </a:p>
        </p:txBody>
      </p:sp>
      <p:sp>
        <p:nvSpPr>
          <p:cNvPr id="23" name="AutoShape 14"/>
          <p:cNvSpPr>
            <a:spLocks noChangeArrowheads="1"/>
          </p:cNvSpPr>
          <p:nvPr/>
        </p:nvSpPr>
        <p:spPr bwMode="auto">
          <a:xfrm>
            <a:off x="4134484" y="5380644"/>
            <a:ext cx="1606600" cy="764323"/>
          </a:xfrm>
          <a:prstGeom prst="curvedDownArrow">
            <a:avLst>
              <a:gd name="adj1" fmla="val 44283"/>
              <a:gd name="adj2" fmla="val 88567"/>
              <a:gd name="adj3" fmla="val 3333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L" altLang="es-CL"/>
          </a:p>
        </p:txBody>
      </p:sp>
      <p:sp>
        <p:nvSpPr>
          <p:cNvPr id="24" name="Rectángulo redondeado 23"/>
          <p:cNvSpPr/>
          <p:nvPr/>
        </p:nvSpPr>
        <p:spPr>
          <a:xfrm>
            <a:off x="922172" y="5078122"/>
            <a:ext cx="2448272" cy="13246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p>
        </p:txBody>
      </p:sp>
      <p:sp>
        <p:nvSpPr>
          <p:cNvPr id="25" name="Rectángulo 24"/>
          <p:cNvSpPr/>
          <p:nvPr/>
        </p:nvSpPr>
        <p:spPr>
          <a:xfrm>
            <a:off x="1251381" y="5380644"/>
            <a:ext cx="1853392" cy="630942"/>
          </a:xfrm>
          <a:prstGeom prst="rect">
            <a:avLst/>
          </a:prstGeom>
        </p:spPr>
        <p:txBody>
          <a:bodyPr wrap="none">
            <a:spAutoFit/>
          </a:bodyPr>
          <a:lstStyle/>
          <a:p>
            <a:pPr algn="ctr" eaLnBrk="1" hangingPunct="1">
              <a:spcBef>
                <a:spcPct val="50000"/>
              </a:spcBef>
            </a:pPr>
            <a:r>
              <a:rPr lang="es-ES_tradnl" altLang="es-CL" sz="1400" b="1" dirty="0" smtClean="0">
                <a:latin typeface="Verdana" panose="020B0604030504040204" pitchFamily="34" charset="0"/>
                <a:ea typeface="Verdana" panose="020B0604030504040204" pitchFamily="34" charset="0"/>
                <a:cs typeface="Verdana" panose="020B0604030504040204" pitchFamily="34" charset="0"/>
              </a:rPr>
              <a:t>ANÁLISIS</a:t>
            </a:r>
          </a:p>
          <a:p>
            <a:pPr algn="ctr" eaLnBrk="1" hangingPunct="1">
              <a:spcBef>
                <a:spcPct val="50000"/>
              </a:spcBef>
            </a:pPr>
            <a:r>
              <a:rPr lang="es-ES_tradnl" altLang="es-CL" sz="1400" b="1" dirty="0">
                <a:latin typeface="Verdana" panose="020B0604030504040204" pitchFamily="34" charset="0"/>
                <a:ea typeface="Verdana" panose="020B0604030504040204" pitchFamily="34" charset="0"/>
                <a:cs typeface="Verdana" panose="020B0604030504040204" pitchFamily="34" charset="0"/>
              </a:rPr>
              <a:t>FISICOQUÍMICO</a:t>
            </a:r>
            <a:endParaRPr lang="es-CL" altLang="es-CL" sz="1400" b="1" dirty="0">
              <a:latin typeface="Verdana" panose="020B0604030504040204" pitchFamily="34" charset="0"/>
              <a:ea typeface="Verdana" panose="020B0604030504040204" pitchFamily="34" charset="0"/>
              <a:cs typeface="Verdana" panose="020B0604030504040204" pitchFamily="34" charset="0"/>
            </a:endParaRPr>
          </a:p>
        </p:txBody>
      </p:sp>
      <p:sp>
        <p:nvSpPr>
          <p:cNvPr id="26" name="Explosión 2 25"/>
          <p:cNvSpPr/>
          <p:nvPr/>
        </p:nvSpPr>
        <p:spPr>
          <a:xfrm>
            <a:off x="6372200" y="4945625"/>
            <a:ext cx="2331865" cy="1589649"/>
          </a:xfrm>
          <a:prstGeom prst="irregularSeal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L"/>
          </a:p>
        </p:txBody>
      </p:sp>
      <p:sp>
        <p:nvSpPr>
          <p:cNvPr id="27" name="Text Box 17"/>
          <p:cNvSpPr txBox="1">
            <a:spLocks noChangeArrowheads="1"/>
          </p:cNvSpPr>
          <p:nvPr/>
        </p:nvSpPr>
        <p:spPr bwMode="auto">
          <a:xfrm>
            <a:off x="6852520" y="5546155"/>
            <a:ext cx="13152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CL" b="1" dirty="0" smtClean="0">
                <a:latin typeface="+mn-lt"/>
              </a:rPr>
              <a:t>ANUAL</a:t>
            </a:r>
            <a:endParaRPr lang="es-CL" altLang="es-CL" b="1" dirty="0">
              <a:latin typeface="+mn-lt"/>
            </a:endParaRPr>
          </a:p>
        </p:txBody>
      </p:sp>
      <p:sp>
        <p:nvSpPr>
          <p:cNvPr id="13" name="3 Rectángulo"/>
          <p:cNvSpPr txBox="1">
            <a:spLocks/>
          </p:cNvSpPr>
          <p:nvPr/>
        </p:nvSpPr>
        <p:spPr bwMode="auto">
          <a:xfrm>
            <a:off x="323528" y="508471"/>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Control de calidad del agua suministrada </a:t>
            </a:r>
            <a:endParaRPr lang="es-CL" b="1" dirty="0">
              <a:solidFill>
                <a:prstClr val="white"/>
              </a:solidFill>
              <a:effectLst>
                <a:outerShdw blurRad="38100" dist="38100" dir="2700000" algn="tl">
                  <a:srgbClr val="000000">
                    <a:alpha val="43137"/>
                  </a:srgbClr>
                </a:outerShdw>
              </a:effectLst>
            </a:endParaRPr>
          </a:p>
        </p:txBody>
      </p:sp>
      <p:sp>
        <p:nvSpPr>
          <p:cNvPr id="14" name="Rectángulo redondeado 13"/>
          <p:cNvSpPr/>
          <p:nvPr/>
        </p:nvSpPr>
        <p:spPr>
          <a:xfrm>
            <a:off x="953941" y="1800548"/>
            <a:ext cx="2448272" cy="13246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ES_trad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CONCENTRACIÓN DE CLORO LIBRE RESIDUAL</a:t>
            </a:r>
            <a:endParaRPr lang="es-CL"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AutoShape 14"/>
          <p:cNvSpPr>
            <a:spLocks noChangeArrowheads="1"/>
          </p:cNvSpPr>
          <p:nvPr/>
        </p:nvSpPr>
        <p:spPr bwMode="auto">
          <a:xfrm>
            <a:off x="4134483" y="2049356"/>
            <a:ext cx="1568173" cy="678971"/>
          </a:xfrm>
          <a:prstGeom prst="curvedDownArrow">
            <a:avLst>
              <a:gd name="adj1" fmla="val 44283"/>
              <a:gd name="adj2" fmla="val 88567"/>
              <a:gd name="adj3" fmla="val 3333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L" altLang="es-CL"/>
          </a:p>
        </p:txBody>
      </p:sp>
      <p:sp>
        <p:nvSpPr>
          <p:cNvPr id="16" name="Explosión 2 15"/>
          <p:cNvSpPr/>
          <p:nvPr/>
        </p:nvSpPr>
        <p:spPr>
          <a:xfrm>
            <a:off x="6096466" y="1779791"/>
            <a:ext cx="2223671" cy="1296476"/>
          </a:xfrm>
          <a:prstGeom prst="irregularSeal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b="1" dirty="0" smtClean="0">
                <a:solidFill>
                  <a:schemeClr val="tx1"/>
                </a:solidFill>
              </a:rPr>
              <a:t>DIARIA</a:t>
            </a:r>
            <a:endParaRPr lang="es-CL" b="1" dirty="0">
              <a:solidFill>
                <a:schemeClr val="tx1"/>
              </a:solidFill>
            </a:endParaRPr>
          </a:p>
        </p:txBody>
      </p:sp>
    </p:spTree>
    <p:extLst>
      <p:ext uri="{BB962C8B-B14F-4D97-AF65-F5344CB8AC3E}">
        <p14:creationId xmlns:p14="http://schemas.microsoft.com/office/powerpoint/2010/main" val="3741864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75656" y="821281"/>
            <a:ext cx="6696744" cy="5793215"/>
          </a:xfrm>
          <a:prstGeom prst="rect">
            <a:avLst/>
          </a:prstGeom>
        </p:spPr>
      </p:pic>
      <p:sp>
        <p:nvSpPr>
          <p:cNvPr id="3" name="Rectángulo 2"/>
          <p:cNvSpPr/>
          <p:nvPr/>
        </p:nvSpPr>
        <p:spPr>
          <a:xfrm>
            <a:off x="1115616" y="4857208"/>
            <a:ext cx="7416824" cy="172189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3 Rectángulo"/>
          <p:cNvSpPr txBox="1">
            <a:spLocks/>
          </p:cNvSpPr>
          <p:nvPr/>
        </p:nvSpPr>
        <p:spPr bwMode="auto">
          <a:xfrm>
            <a:off x="467544" y="324224"/>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Ficha de inspección sanitaria</a:t>
            </a:r>
            <a:endParaRPr lang="es-CL"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5817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131839" y="809756"/>
            <a:ext cx="5472729" cy="5823046"/>
          </a:xfrm>
          <a:prstGeom prst="rect">
            <a:avLst/>
          </a:prstGeom>
        </p:spPr>
      </p:pic>
      <p:sp>
        <p:nvSpPr>
          <p:cNvPr id="4" name="3 Rectángulo"/>
          <p:cNvSpPr txBox="1">
            <a:spLocks/>
          </p:cNvSpPr>
          <p:nvPr/>
        </p:nvSpPr>
        <p:spPr bwMode="auto">
          <a:xfrm>
            <a:off x="467544" y="324224"/>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Ficha de inspección sanitaria</a:t>
            </a:r>
            <a:endParaRPr lang="es-CL" b="1" dirty="0">
              <a:solidFill>
                <a:prstClr val="white"/>
              </a:solidFill>
              <a:effectLst>
                <a:outerShdw blurRad="38100" dist="38100" dir="2700000" algn="tl">
                  <a:srgbClr val="000000">
                    <a:alpha val="43137"/>
                  </a:srgbClr>
                </a:outerShdw>
              </a:effectLst>
            </a:endParaRPr>
          </a:p>
        </p:txBody>
      </p:sp>
      <p:sp>
        <p:nvSpPr>
          <p:cNvPr id="2" name="Rectángulo 1"/>
          <p:cNvSpPr/>
          <p:nvPr/>
        </p:nvSpPr>
        <p:spPr>
          <a:xfrm>
            <a:off x="500744" y="1628800"/>
            <a:ext cx="2717605" cy="2554545"/>
          </a:xfrm>
          <a:prstGeom prst="rect">
            <a:avLst/>
          </a:prstGeom>
        </p:spPr>
        <p:txBody>
          <a:bodyPr wrap="square">
            <a:spAutoFit/>
          </a:bodyPr>
          <a:lstStyle/>
          <a:p>
            <a:pPr marL="0" indent="0" algn="just">
              <a:buNone/>
            </a:pPr>
            <a:r>
              <a:rPr lang="es-ES_tradnl" sz="1600" b="1" dirty="0">
                <a:solidFill>
                  <a:srgbClr val="002060"/>
                </a:solidFill>
                <a:latin typeface="Verdana" panose="020B0604030504040204" pitchFamily="34" charset="0"/>
                <a:ea typeface="Verdana" panose="020B0604030504040204" pitchFamily="34" charset="0"/>
                <a:cs typeface="Verdana" panose="020B0604030504040204" pitchFamily="34" charset="0"/>
              </a:rPr>
              <a:t>Art. 12</a:t>
            </a:r>
            <a:r>
              <a:rPr lang="es-CL" sz="1600" b="1" dirty="0">
                <a:solidFill>
                  <a:srgbClr val="002060"/>
                </a:solidFill>
                <a:latin typeface="Verdana" panose="020B0604030504040204" pitchFamily="34" charset="0"/>
                <a:ea typeface="Verdana" panose="020B0604030504040204" pitchFamily="34" charset="0"/>
                <a:cs typeface="Verdana" panose="020B0604030504040204" pitchFamily="34" charset="0"/>
              </a:rPr>
              <a:t>º</a:t>
            </a:r>
            <a:r>
              <a:rPr lang="es-ES_tradnl" sz="1600"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Toda fuente de captación de agua destinada al consumo humano deberá estar </a:t>
            </a:r>
            <a:r>
              <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proyectada y protegida</a:t>
            </a: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 construida y explotada de manera que </a:t>
            </a:r>
            <a:r>
              <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impida la contaminación de las aguas captadas.</a:t>
            </a:r>
            <a:r>
              <a:rPr lang="es-CL" sz="1600"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449373"/>
            <a:ext cx="1900922" cy="1431196"/>
          </a:xfrm>
          <a:prstGeom prst="rect">
            <a:avLst/>
          </a:prstGeom>
        </p:spPr>
      </p:pic>
    </p:spTree>
    <p:extLst>
      <p:ext uri="{BB962C8B-B14F-4D97-AF65-F5344CB8AC3E}">
        <p14:creationId xmlns:p14="http://schemas.microsoft.com/office/powerpoint/2010/main" val="4100339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394802" y="1672787"/>
            <a:ext cx="5237255" cy="4271160"/>
          </a:xfrm>
          <a:prstGeom prst="rect">
            <a:avLst/>
          </a:prstGeom>
        </p:spPr>
      </p:pic>
      <p:sp>
        <p:nvSpPr>
          <p:cNvPr id="3" name="3 Rectángulo"/>
          <p:cNvSpPr txBox="1">
            <a:spLocks/>
          </p:cNvSpPr>
          <p:nvPr/>
        </p:nvSpPr>
        <p:spPr bwMode="auto">
          <a:xfrm>
            <a:off x="467544" y="324224"/>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Ficha de inspección sanitaria</a:t>
            </a:r>
            <a:endParaRPr lang="es-CL" b="1" dirty="0">
              <a:solidFill>
                <a:prstClr val="white"/>
              </a:solidFill>
              <a:effectLst>
                <a:outerShdw blurRad="38100" dist="38100" dir="2700000" algn="tl">
                  <a:srgbClr val="000000">
                    <a:alpha val="43137"/>
                  </a:srgbClr>
                </a:outerShdw>
              </a:effectLst>
            </a:endParaRPr>
          </a:p>
        </p:txBody>
      </p:sp>
      <p:sp>
        <p:nvSpPr>
          <p:cNvPr id="2" name="Rectángulo 1"/>
          <p:cNvSpPr/>
          <p:nvPr/>
        </p:nvSpPr>
        <p:spPr>
          <a:xfrm>
            <a:off x="323528" y="1844824"/>
            <a:ext cx="3143282" cy="2585323"/>
          </a:xfrm>
          <a:prstGeom prst="rect">
            <a:avLst/>
          </a:prstGeom>
        </p:spPr>
        <p:txBody>
          <a:bodyPr wrap="square">
            <a:spAutoFit/>
          </a:bodyPr>
          <a:lstStyle/>
          <a:p>
            <a:pPr algn="just"/>
            <a:r>
              <a:rPr lang="es-CL" sz="1600" b="1" dirty="0">
                <a:solidFill>
                  <a:srgbClr val="002060"/>
                </a:solidFill>
                <a:latin typeface="Verdana" panose="020B0604030504040204" pitchFamily="34" charset="0"/>
                <a:ea typeface="Verdana" panose="020B0604030504040204" pitchFamily="34" charset="0"/>
                <a:cs typeface="Verdana" panose="020B0604030504040204" pitchFamily="34" charset="0"/>
              </a:rPr>
              <a:t>Art. 7º</a:t>
            </a:r>
            <a:r>
              <a:rPr lang="es-CL" sz="1600" dirty="0">
                <a:solidFill>
                  <a:srgbClr val="002060"/>
                </a:solidFill>
                <a:latin typeface="Verdana" panose="020B0604030504040204" pitchFamily="34" charset="0"/>
                <a:ea typeface="Verdana" panose="020B0604030504040204" pitchFamily="34" charset="0"/>
                <a:cs typeface="Verdana" panose="020B0604030504040204" pitchFamily="34" charset="0"/>
              </a:rPr>
              <a:t>.- Todo servicio de agua potable </a:t>
            </a:r>
            <a:r>
              <a:rPr lang="es-CL" sz="1600" b="1" i="1" u="sng" dirty="0">
                <a:solidFill>
                  <a:srgbClr val="002060"/>
                </a:solidFill>
                <a:latin typeface="Verdana" panose="020B0604030504040204" pitchFamily="34" charset="0"/>
                <a:ea typeface="Verdana" panose="020B0604030504040204" pitchFamily="34" charset="0"/>
                <a:cs typeface="Verdana" panose="020B0604030504040204" pitchFamily="34" charset="0"/>
              </a:rPr>
              <a:t>deberá someter el agua </a:t>
            </a:r>
            <a:r>
              <a:rPr lang="es-CL" sz="1600" dirty="0">
                <a:solidFill>
                  <a:srgbClr val="002060"/>
                </a:solidFill>
                <a:latin typeface="Verdana" panose="020B0604030504040204" pitchFamily="34" charset="0"/>
                <a:ea typeface="Verdana" panose="020B0604030504040204" pitchFamily="34" charset="0"/>
                <a:cs typeface="Verdana" panose="020B0604030504040204" pitchFamily="34" charset="0"/>
              </a:rPr>
              <a:t>que obtenga de su fuente de abastecimiento a alguno de los </a:t>
            </a:r>
            <a:r>
              <a:rPr lang="es-CL" sz="1600" b="1" i="1" u="sng" dirty="0">
                <a:solidFill>
                  <a:srgbClr val="002060"/>
                </a:solidFill>
                <a:latin typeface="Verdana" panose="020B0604030504040204" pitchFamily="34" charset="0"/>
                <a:ea typeface="Verdana" panose="020B0604030504040204" pitchFamily="34" charset="0"/>
                <a:cs typeface="Verdana" panose="020B0604030504040204" pitchFamily="34" charset="0"/>
              </a:rPr>
              <a:t>procesos de tratamiento</a:t>
            </a:r>
            <a:r>
              <a:rPr lang="es-CL" sz="1600" b="1" i="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CL" sz="1600" dirty="0">
                <a:solidFill>
                  <a:srgbClr val="002060"/>
                </a:solidFill>
                <a:latin typeface="Verdana" panose="020B0604030504040204" pitchFamily="34" charset="0"/>
                <a:ea typeface="Verdana" panose="020B0604030504040204" pitchFamily="34" charset="0"/>
                <a:cs typeface="Verdana" panose="020B0604030504040204" pitchFamily="34" charset="0"/>
              </a:rPr>
              <a:t>general que se indican más adelante, para ser </a:t>
            </a:r>
            <a:r>
              <a:rPr lang="es-CL" sz="1600" b="1" i="1" u="sng" dirty="0">
                <a:solidFill>
                  <a:srgbClr val="002060"/>
                </a:solidFill>
                <a:latin typeface="Verdana" panose="020B0604030504040204" pitchFamily="34" charset="0"/>
                <a:ea typeface="Verdana" panose="020B0604030504040204" pitchFamily="34" charset="0"/>
                <a:cs typeface="Verdana" panose="020B0604030504040204" pitchFamily="34" charset="0"/>
              </a:rPr>
              <a:t>considerada apta para el consumo humano</a:t>
            </a:r>
            <a:r>
              <a:rPr lang="es-CL" sz="16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CL" dirty="0">
                <a:solidFill>
                  <a:srgbClr val="002060"/>
                </a:solidFill>
                <a:latin typeface="Verdana" panose="020B0604030504040204" pitchFamily="34" charset="0"/>
                <a:ea typeface="Verdana" panose="020B0604030504040204" pitchFamily="34" charset="0"/>
                <a:cs typeface="Verdana" panose="020B0604030504040204" pitchFamily="34" charset="0"/>
              </a:rPr>
              <a:t> </a:t>
            </a:r>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2600" t="4200" r="602" b="651"/>
          <a:stretch/>
        </p:blipFill>
        <p:spPr>
          <a:xfrm>
            <a:off x="1211093" y="4541854"/>
            <a:ext cx="1296144" cy="1894455"/>
          </a:xfrm>
          <a:prstGeom prst="rect">
            <a:avLst/>
          </a:prstGeom>
        </p:spPr>
      </p:pic>
    </p:spTree>
    <p:extLst>
      <p:ext uri="{BB962C8B-B14F-4D97-AF65-F5344CB8AC3E}">
        <p14:creationId xmlns:p14="http://schemas.microsoft.com/office/powerpoint/2010/main" val="2802918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116829" y="1052736"/>
            <a:ext cx="5488296" cy="3413343"/>
          </a:xfrm>
          <a:prstGeom prst="rect">
            <a:avLst/>
          </a:prstGeom>
        </p:spPr>
      </p:pic>
      <p:sp>
        <p:nvSpPr>
          <p:cNvPr id="4" name="3 Rectángulo"/>
          <p:cNvSpPr txBox="1">
            <a:spLocks/>
          </p:cNvSpPr>
          <p:nvPr/>
        </p:nvSpPr>
        <p:spPr bwMode="auto">
          <a:xfrm>
            <a:off x="467544" y="324224"/>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Ficha de inspección sanitaria</a:t>
            </a:r>
            <a:endParaRPr lang="es-CL" b="1" dirty="0">
              <a:solidFill>
                <a:prstClr val="white"/>
              </a:solidFill>
              <a:effectLst>
                <a:outerShdw blurRad="38100" dist="38100" dir="2700000" algn="tl">
                  <a:srgbClr val="000000">
                    <a:alpha val="43137"/>
                  </a:srgbClr>
                </a:outerShdw>
              </a:effectLst>
            </a:endParaRPr>
          </a:p>
        </p:txBody>
      </p:sp>
      <p:sp>
        <p:nvSpPr>
          <p:cNvPr id="5" name="Rectángulo 4"/>
          <p:cNvSpPr/>
          <p:nvPr/>
        </p:nvSpPr>
        <p:spPr>
          <a:xfrm>
            <a:off x="683568" y="4501666"/>
            <a:ext cx="8136904" cy="1846659"/>
          </a:xfrm>
          <a:prstGeom prst="rect">
            <a:avLst/>
          </a:prstGeom>
        </p:spPr>
        <p:txBody>
          <a:bodyPr wrap="square">
            <a:spAutoFit/>
          </a:bodyPr>
          <a:lstStyle/>
          <a:p>
            <a:pPr algn="just"/>
            <a:endParaRPr lang="es-ES" dirty="0"/>
          </a:p>
          <a:p>
            <a:pPr algn="just"/>
            <a:r>
              <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Art. </a:t>
            </a:r>
            <a:r>
              <a:rPr lang="es-ES"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23º bis.-</a:t>
            </a:r>
            <a:r>
              <a:rPr lang="es-E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Deberá evitarse el ingreso de cualquier materia extraña al interior de los estanques de almacenamiento de agua…deberán permanecer tapados, sus ductos de ventilación provistos con rejillas….</a:t>
            </a:r>
          </a:p>
          <a:p>
            <a:pPr algn="just"/>
            <a:endPar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r>
              <a:rPr lang="es-ES"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Al menos cada tres meses deberá efectuarse una prolija inspección….El aseo y desinfección deberá efectuarse al menos una vez al año o antes….</a:t>
            </a:r>
            <a:endParaRPr lang="es-CL"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8665" t="17331" r="13345" b="2889"/>
          <a:stretch/>
        </p:blipFill>
        <p:spPr>
          <a:xfrm>
            <a:off x="655256" y="1628800"/>
            <a:ext cx="2404575" cy="1844824"/>
          </a:xfrm>
          <a:prstGeom prst="rect">
            <a:avLst/>
          </a:prstGeom>
        </p:spPr>
      </p:pic>
    </p:spTree>
    <p:extLst>
      <p:ext uri="{BB962C8B-B14F-4D97-AF65-F5344CB8AC3E}">
        <p14:creationId xmlns:p14="http://schemas.microsoft.com/office/powerpoint/2010/main" val="986153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37957" y="980729"/>
            <a:ext cx="6095693" cy="3824748"/>
          </a:xfrm>
          <a:prstGeom prst="rect">
            <a:avLst/>
          </a:prstGeom>
        </p:spPr>
      </p:pic>
      <p:sp>
        <p:nvSpPr>
          <p:cNvPr id="4" name="3 Rectángulo"/>
          <p:cNvSpPr txBox="1">
            <a:spLocks/>
          </p:cNvSpPr>
          <p:nvPr/>
        </p:nvSpPr>
        <p:spPr bwMode="auto">
          <a:xfrm>
            <a:off x="467544" y="324224"/>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Ficha de inspección sanitaria</a:t>
            </a:r>
            <a:endParaRPr lang="es-CL" b="1" dirty="0">
              <a:solidFill>
                <a:prstClr val="white"/>
              </a:solidFill>
              <a:effectLst>
                <a:outerShdw blurRad="38100" dist="38100" dir="2700000" algn="tl">
                  <a:srgbClr val="000000">
                    <a:alpha val="43137"/>
                  </a:srgbClr>
                </a:outerShdw>
              </a:effectLst>
            </a:endParaRPr>
          </a:p>
        </p:txBody>
      </p:sp>
      <p:sp>
        <p:nvSpPr>
          <p:cNvPr id="2" name="CuadroTexto 1"/>
          <p:cNvSpPr txBox="1"/>
          <p:nvPr/>
        </p:nvSpPr>
        <p:spPr>
          <a:xfrm>
            <a:off x="539552" y="4987264"/>
            <a:ext cx="8092505" cy="1569660"/>
          </a:xfrm>
          <a:prstGeom prst="rect">
            <a:avLst/>
          </a:prstGeom>
          <a:noFill/>
        </p:spPr>
        <p:txBody>
          <a:bodyPr wrap="square" rtlCol="0">
            <a:spAutoFit/>
          </a:bodyPr>
          <a:lstStyle/>
          <a:p>
            <a:pPr algn="just"/>
            <a:r>
              <a:rPr lang="es-ES_tradnl"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Art. 18º.- </a:t>
            </a:r>
            <a:r>
              <a:rPr lang="es-ES_tradnl"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Será obligatorio para los servicios de agua potable tener un sistema de control bacteriológico.</a:t>
            </a:r>
          </a:p>
          <a:p>
            <a:pPr algn="just"/>
            <a:endParaRPr lang="es-ES_tradnl"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r>
              <a:rPr lang="es-CL" sz="16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Artículo 8º.- </a:t>
            </a:r>
            <a:r>
              <a:rPr lang="es-CL" sz="16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Indica que el agua destinada a consumo humano no debe </a:t>
            </a:r>
            <a:endParaRPr lang="es-CL" sz="16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L" sz="16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contener </a:t>
            </a:r>
            <a:r>
              <a:rPr lang="es-CL" sz="16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elementos o sustancias químicas en concentraciones totales mayores </a:t>
            </a:r>
            <a:r>
              <a:rPr lang="es-CL" sz="16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que </a:t>
            </a:r>
            <a:r>
              <a:rPr lang="es-CL" sz="16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las indicadas </a:t>
            </a:r>
            <a:endParaRPr lang="es-ES_tradnl"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13199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611560" y="1298294"/>
            <a:ext cx="4680520" cy="5213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just"/>
            <a:r>
              <a:rPr lang="es-CL" sz="18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Agua que cumple con los requisitos microbiológicos, de turbiedad, químicos, radioactivos, organolépticos, y de desinfección descritos en </a:t>
            </a:r>
            <a:r>
              <a:rPr lang="es-CL" sz="18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el </a:t>
            </a:r>
            <a:r>
              <a:rPr lang="es-CL" sz="1800" dirty="0">
                <a:solidFill>
                  <a:schemeClr val="tx2">
                    <a:lumMod val="75000"/>
                  </a:schemeClr>
                </a:solidFill>
              </a:rPr>
              <a:t>Decreto Nº </a:t>
            </a:r>
            <a:r>
              <a:rPr lang="es-CL" sz="1800" dirty="0" smtClean="0">
                <a:solidFill>
                  <a:schemeClr val="tx2">
                    <a:lumMod val="75000"/>
                  </a:schemeClr>
                </a:solidFill>
              </a:rPr>
              <a:t>735/1969 </a:t>
            </a:r>
            <a:r>
              <a:rPr lang="es-CL" sz="1800" dirty="0">
                <a:solidFill>
                  <a:schemeClr val="tx2">
                    <a:lumMod val="75000"/>
                  </a:schemeClr>
                </a:solidFill>
              </a:rPr>
              <a:t>y sus </a:t>
            </a:r>
            <a:r>
              <a:rPr lang="es-CL" sz="1800" dirty="0" smtClean="0">
                <a:solidFill>
                  <a:schemeClr val="tx2">
                    <a:lumMod val="75000"/>
                  </a:schemeClr>
                </a:solidFill>
              </a:rPr>
              <a:t>modificaciones ‘‘</a:t>
            </a:r>
            <a:r>
              <a:rPr lang="es-CL" sz="1800" dirty="0">
                <a:solidFill>
                  <a:schemeClr val="tx2">
                    <a:lumMod val="75000"/>
                  </a:schemeClr>
                </a:solidFill>
              </a:rPr>
              <a:t>Reglamento de los servicios de agua destinada al consumo humano</a:t>
            </a:r>
            <a:r>
              <a:rPr lang="es-CL" sz="1800" dirty="0" smtClean="0">
                <a:solidFill>
                  <a:schemeClr val="tx2">
                    <a:lumMod val="75000"/>
                  </a:schemeClr>
                </a:solidFill>
              </a:rPr>
              <a:t>’’</a:t>
            </a:r>
            <a:r>
              <a:rPr lang="es-CL" sz="18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s-CL" sz="18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que aseguran su inocuidad y aptitud para el consumo humano.</a:t>
            </a:r>
          </a:p>
        </p:txBody>
      </p:sp>
      <p:pic>
        <p:nvPicPr>
          <p:cNvPr id="10" name="Imagen 9"/>
          <p:cNvPicPr>
            <a:picLocks noChangeAspect="1"/>
          </p:cNvPicPr>
          <p:nvPr/>
        </p:nvPicPr>
        <p:blipFill>
          <a:blip r:embed="rId3"/>
          <a:stretch>
            <a:fillRect/>
          </a:stretch>
        </p:blipFill>
        <p:spPr>
          <a:xfrm>
            <a:off x="7092280" y="5872216"/>
            <a:ext cx="1152128" cy="768464"/>
          </a:xfrm>
          <a:prstGeom prst="rect">
            <a:avLst/>
          </a:prstGeom>
        </p:spPr>
      </p:pic>
      <p:pic>
        <p:nvPicPr>
          <p:cNvPr id="11" name="Imagen 10"/>
          <p:cNvPicPr>
            <a:picLocks noChangeAspect="1"/>
          </p:cNvPicPr>
          <p:nvPr/>
        </p:nvPicPr>
        <p:blipFill>
          <a:blip r:embed="rId4"/>
          <a:stretch>
            <a:fillRect/>
          </a:stretch>
        </p:blipFill>
        <p:spPr>
          <a:xfrm>
            <a:off x="5590248" y="1323256"/>
            <a:ext cx="2408253" cy="2839407"/>
          </a:xfrm>
          <a:prstGeom prst="rect">
            <a:avLst/>
          </a:prstGeom>
          <a:solidFill>
            <a:schemeClr val="bg1"/>
          </a:solidFill>
          <a:ln w="28575">
            <a:solidFill>
              <a:schemeClr val="tx1"/>
            </a:solidFill>
          </a:ln>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2830" y="4283895"/>
            <a:ext cx="1728192" cy="1728192"/>
          </a:xfrm>
          <a:prstGeom prst="rect">
            <a:avLst/>
          </a:prstGeom>
        </p:spPr>
      </p:pic>
      <p:sp>
        <p:nvSpPr>
          <p:cNvPr id="8" name="3 Rectángulo"/>
          <p:cNvSpPr txBox="1">
            <a:spLocks/>
          </p:cNvSpPr>
          <p:nvPr/>
        </p:nvSpPr>
        <p:spPr bwMode="auto">
          <a:xfrm>
            <a:off x="467544" y="463830"/>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Agua potable</a:t>
            </a:r>
            <a:endParaRPr lang="es-CL"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8423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07704" y="954383"/>
            <a:ext cx="5588893" cy="4311691"/>
          </a:xfrm>
          <a:prstGeom prst="rect">
            <a:avLst/>
          </a:prstGeom>
        </p:spPr>
      </p:pic>
      <p:sp>
        <p:nvSpPr>
          <p:cNvPr id="4" name="CuadroTexto 3"/>
          <p:cNvSpPr txBox="1"/>
          <p:nvPr/>
        </p:nvSpPr>
        <p:spPr>
          <a:xfrm>
            <a:off x="1187623" y="5266074"/>
            <a:ext cx="7272809" cy="1077218"/>
          </a:xfrm>
          <a:prstGeom prst="rect">
            <a:avLst/>
          </a:prstGeom>
          <a:noFill/>
        </p:spPr>
        <p:txBody>
          <a:bodyPr wrap="square" rtlCol="0">
            <a:spAutoFit/>
          </a:bodyPr>
          <a:lstStyle/>
          <a:p>
            <a:pPr algn="just"/>
            <a:r>
              <a:rPr lang="es-CL" sz="16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Artículo </a:t>
            </a:r>
            <a:r>
              <a:rPr lang="es-CL" sz="1600" b="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27º</a:t>
            </a:r>
            <a:r>
              <a:rPr lang="es-CL" sz="16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s-CL" sz="16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Los administradores de los servicios de abastecimiento de agua potable serán personalmente responsables ante la Autoridad Sanitaria de la operación y mantención de los sistemas……</a:t>
            </a:r>
            <a:endParaRPr lang="es-ES_tradnl"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3 Rectángulo"/>
          <p:cNvSpPr txBox="1">
            <a:spLocks/>
          </p:cNvSpPr>
          <p:nvPr/>
        </p:nvSpPr>
        <p:spPr bwMode="auto">
          <a:xfrm>
            <a:off x="467544" y="324224"/>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Ficha de inspección sanitaria</a:t>
            </a:r>
            <a:endParaRPr lang="es-CL"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8146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67544" y="1628800"/>
            <a:ext cx="8164513"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 name="Marcador de contenido 1"/>
          <p:cNvSpPr>
            <a:spLocks noGrp="1"/>
          </p:cNvSpPr>
          <p:nvPr>
            <p:ph idx="1"/>
          </p:nvPr>
        </p:nvSpPr>
        <p:spPr>
          <a:xfrm>
            <a:off x="467544" y="1381379"/>
            <a:ext cx="8331200" cy="3375161"/>
          </a:xfrm>
        </p:spPr>
        <p:txBody>
          <a:bodyPr/>
          <a:lstStyle/>
          <a:p>
            <a:r>
              <a:rPr lang="es-ES_tradnl" b="1" dirty="0" smtClean="0">
                <a:solidFill>
                  <a:srgbClr val="002060"/>
                </a:solidFill>
              </a:rPr>
              <a:t>D.S 594/1999   </a:t>
            </a:r>
            <a:r>
              <a:rPr lang="es-CL" dirty="0">
                <a:solidFill>
                  <a:srgbClr val="7030A0"/>
                </a:solidFill>
              </a:rPr>
              <a:t/>
            </a:r>
            <a:br>
              <a:rPr lang="es-CL" dirty="0">
                <a:solidFill>
                  <a:srgbClr val="7030A0"/>
                </a:solidFill>
              </a:rPr>
            </a:br>
            <a:r>
              <a:rPr lang="es-CL" sz="1400" b="1" dirty="0" smtClean="0">
                <a:solidFill>
                  <a:schemeClr val="tx1"/>
                </a:solidFill>
              </a:rPr>
              <a:t>Reglamento </a:t>
            </a:r>
            <a:r>
              <a:rPr lang="es-CL" sz="1400" b="1" dirty="0">
                <a:solidFill>
                  <a:schemeClr val="tx1"/>
                </a:solidFill>
              </a:rPr>
              <a:t>sobre las condiciones sanitarias y ambientales básicas en los </a:t>
            </a:r>
            <a:endParaRPr lang="es-CL" sz="1400" b="1" dirty="0" smtClean="0">
              <a:solidFill>
                <a:schemeClr val="tx1"/>
              </a:solidFill>
            </a:endParaRPr>
          </a:p>
          <a:p>
            <a:r>
              <a:rPr lang="es-CL" sz="1400" b="1" dirty="0" smtClean="0">
                <a:solidFill>
                  <a:schemeClr val="tx1"/>
                </a:solidFill>
              </a:rPr>
              <a:t>lugares </a:t>
            </a:r>
            <a:r>
              <a:rPr lang="es-CL" sz="1400" b="1" dirty="0">
                <a:solidFill>
                  <a:schemeClr val="tx1"/>
                </a:solidFill>
              </a:rPr>
              <a:t>de </a:t>
            </a:r>
            <a:r>
              <a:rPr lang="es-CL" sz="1400" b="1" dirty="0" smtClean="0">
                <a:solidFill>
                  <a:schemeClr val="tx1"/>
                </a:solidFill>
              </a:rPr>
              <a:t>trabajo</a:t>
            </a:r>
            <a:endParaRPr lang="es-CL" sz="1400" b="1" dirty="0">
              <a:solidFill>
                <a:schemeClr val="tx1"/>
              </a:solidFill>
            </a:endParaRPr>
          </a:p>
          <a:p>
            <a:endParaRPr lang="es-ES_tradnl" dirty="0" smtClean="0"/>
          </a:p>
          <a:p>
            <a:endParaRPr lang="es-ES_tradnl" dirty="0"/>
          </a:p>
          <a:p>
            <a:r>
              <a:rPr lang="es-ES_tradnl" b="1" dirty="0" smtClean="0">
                <a:solidFill>
                  <a:srgbClr val="002060"/>
                </a:solidFill>
              </a:rPr>
              <a:t>D.S 236/1926</a:t>
            </a:r>
          </a:p>
          <a:p>
            <a:endParaRPr lang="es-ES_tradnl" b="1" dirty="0" smtClean="0">
              <a:solidFill>
                <a:srgbClr val="002060"/>
              </a:solidFill>
            </a:endParaRPr>
          </a:p>
          <a:p>
            <a:endParaRPr lang="es-ES_tradnl" b="1" dirty="0" smtClean="0">
              <a:solidFill>
                <a:srgbClr val="002060"/>
              </a:solidFill>
            </a:endParaRPr>
          </a:p>
        </p:txBody>
      </p:sp>
      <p:sp>
        <p:nvSpPr>
          <p:cNvPr id="5" name="3 Rectángulo"/>
          <p:cNvSpPr txBox="1">
            <a:spLocks/>
          </p:cNvSpPr>
          <p:nvPr/>
        </p:nvSpPr>
        <p:spPr bwMode="auto">
          <a:xfrm>
            <a:off x="467544" y="324224"/>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Otras normativas asociadas</a:t>
            </a:r>
            <a:endParaRPr lang="es-CL" b="1" dirty="0">
              <a:solidFill>
                <a:prstClr val="white"/>
              </a:solidFill>
              <a:effectLst>
                <a:outerShdw blurRad="38100" dist="38100" dir="2700000" algn="tl">
                  <a:srgbClr val="000000">
                    <a:alpha val="43137"/>
                  </a:srgbClr>
                </a:outerShdw>
              </a:effectLst>
            </a:endParaRPr>
          </a:p>
        </p:txBody>
      </p:sp>
      <p:sp>
        <p:nvSpPr>
          <p:cNvPr id="9" name="Rectángulo 8"/>
          <p:cNvSpPr/>
          <p:nvPr/>
        </p:nvSpPr>
        <p:spPr>
          <a:xfrm>
            <a:off x="467544" y="3068959"/>
            <a:ext cx="8164513"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smtClean="0">
                <a:solidFill>
                  <a:schemeClr val="tx1"/>
                </a:solidFill>
              </a:rPr>
              <a:t>Reglamento general de alcantarillados particulares</a:t>
            </a:r>
            <a:endParaRPr lang="es-CL" b="1" dirty="0">
              <a:solidFill>
                <a:schemeClr val="tx1"/>
              </a:solidFill>
            </a:endParaRPr>
          </a:p>
        </p:txBody>
      </p:sp>
    </p:spTree>
    <p:extLst>
      <p:ext uri="{BB962C8B-B14F-4D97-AF65-F5344CB8AC3E}">
        <p14:creationId xmlns:p14="http://schemas.microsoft.com/office/powerpoint/2010/main" val="974681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1"/>
          </p:nvPr>
        </p:nvSpPr>
        <p:spPr>
          <a:xfrm>
            <a:off x="3187700" y="3573016"/>
            <a:ext cx="5956300" cy="1027545"/>
          </a:xfrm>
        </p:spPr>
        <p:txBody>
          <a:bodyPr anchor="ctr"/>
          <a:lstStyle/>
          <a:p>
            <a:r>
              <a:rPr lang="es-ES_tradnl" dirty="0" smtClean="0">
                <a:solidFill>
                  <a:schemeClr val="accent1">
                    <a:lumMod val="75000"/>
                  </a:schemeClr>
                </a:solidFill>
              </a:rPr>
              <a:t>Gracias</a:t>
            </a:r>
          </a:p>
          <a:p>
            <a:endParaRPr lang="es-ES_tradnl" dirty="0">
              <a:solidFill>
                <a:schemeClr val="accent1">
                  <a:lumMod val="75000"/>
                </a:schemeClr>
              </a:solidFill>
            </a:endParaRPr>
          </a:p>
          <a:p>
            <a:pPr>
              <a:spcAft>
                <a:spcPts val="0"/>
              </a:spcAft>
            </a:pPr>
            <a:r>
              <a:rPr lang="es-CL" sz="1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Unidad de Agua</a:t>
            </a:r>
          </a:p>
          <a:p>
            <a:r>
              <a:rPr lang="es-CL" sz="15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Teléfono </a:t>
            </a:r>
            <a:r>
              <a:rPr lang="es-CL" sz="1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t>
            </a:r>
            <a:r>
              <a:rPr lang="es-CL" sz="15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56(045) 2551245-2551246</a:t>
            </a:r>
            <a:r>
              <a:rPr lang="es-CL" sz="1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s-CL" sz="1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s-CL" sz="1500" u="sng"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hlinkClick r:id="rId2"/>
              </a:rPr>
              <a:t>marlies.sepulveda@redsalud.gov.cl</a:t>
            </a:r>
            <a:endParaRPr lang="es-CL" sz="1500" u="sng"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s-CL" sz="1500" u="sng"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s-ES_tradnl" sz="1500" dirty="0" smtClean="0">
              <a:solidFill>
                <a:schemeClr val="accent1">
                  <a:lumMod val="75000"/>
                </a:schemeClr>
              </a:solidFill>
            </a:endParaRPr>
          </a:p>
          <a:p>
            <a:endParaRPr lang="es-CL" dirty="0">
              <a:solidFill>
                <a:schemeClr val="accent1">
                  <a:lumMod val="75000"/>
                </a:schemeClr>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73" y="3068960"/>
            <a:ext cx="2619375" cy="1743075"/>
          </a:xfrm>
          <a:prstGeom prst="rect">
            <a:avLst/>
          </a:prstGeom>
        </p:spPr>
      </p:pic>
    </p:spTree>
    <p:extLst>
      <p:ext uri="{BB962C8B-B14F-4D97-AF65-F5344CB8AC3E}">
        <p14:creationId xmlns:p14="http://schemas.microsoft.com/office/powerpoint/2010/main" val="292071706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1074415" y="1324146"/>
            <a:ext cx="7254063" cy="9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just"/>
            <a:endParaRPr lang="es-CL"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Es la presencia en el agua de cualquier forma de materia en concentración que pueda producir efectos negativos en la salud del ser humano, flora y fauna, o deterioro de la calidad del agua en usos benéficos. </a:t>
            </a:r>
          </a:p>
          <a:p>
            <a:pPr algn="just"/>
            <a:endParaRPr lang="es-CL"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agen 4"/>
          <p:cNvPicPr>
            <a:picLocks noChangeAspect="1"/>
          </p:cNvPicPr>
          <p:nvPr/>
        </p:nvPicPr>
        <p:blipFill>
          <a:blip r:embed="rId2"/>
          <a:stretch>
            <a:fillRect/>
          </a:stretch>
        </p:blipFill>
        <p:spPr>
          <a:xfrm>
            <a:off x="5148064" y="4005064"/>
            <a:ext cx="2433135" cy="1942670"/>
          </a:xfrm>
          <a:prstGeom prst="rect">
            <a:avLst/>
          </a:prstGeom>
        </p:spPr>
      </p:pic>
      <p:pic>
        <p:nvPicPr>
          <p:cNvPr id="6" name="Imagen 5"/>
          <p:cNvPicPr>
            <a:picLocks noChangeAspect="1"/>
          </p:cNvPicPr>
          <p:nvPr/>
        </p:nvPicPr>
        <p:blipFill>
          <a:blip r:embed="rId3"/>
          <a:stretch>
            <a:fillRect/>
          </a:stretch>
        </p:blipFill>
        <p:spPr>
          <a:xfrm>
            <a:off x="1529641" y="3979196"/>
            <a:ext cx="2592288" cy="1942670"/>
          </a:xfrm>
          <a:prstGeom prst="rect">
            <a:avLst/>
          </a:prstGeom>
        </p:spPr>
      </p:pic>
      <p:sp>
        <p:nvSpPr>
          <p:cNvPr id="10" name="3 Rectángulo"/>
          <p:cNvSpPr txBox="1">
            <a:spLocks noGrp="1"/>
          </p:cNvSpPr>
          <p:nvPr>
            <p:ph sz="quarter" idx="12"/>
          </p:nvPr>
        </p:nvSpPr>
        <p:spPr bwMode="auto">
          <a:xfrm>
            <a:off x="1187624" y="476672"/>
            <a:ext cx="6863531"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Agua contaminada</a:t>
            </a:r>
            <a:endParaRPr lang="es-CL"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8473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755576" y="1159854"/>
            <a:ext cx="76327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lgn="just" eaLnBrk="1" hangingPunct="1">
              <a:buFont typeface="Wingdings" panose="05000000000000000000" pitchFamily="2" charset="2"/>
              <a:buChar char="q"/>
            </a:pPr>
            <a:r>
              <a:rPr lang="es-CL" altLang="es-C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Física</a:t>
            </a:r>
            <a:r>
              <a:rPr lang="es-CL" altLang="es-CL"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Se </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considera como la presencia de </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cuerpos </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sólidos de diferentes tamaños y naturaleza y que </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dan </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origen a turbiedad, color, sabor, olor, etc. </a:t>
            </a:r>
            <a:r>
              <a:rPr lang="es-CL" altLang="es-CL" dirty="0" err="1">
                <a:solidFill>
                  <a:srgbClr val="002060"/>
                </a:solidFill>
                <a:latin typeface="Verdana" panose="020B0604030504040204" pitchFamily="34" charset="0"/>
                <a:ea typeface="Verdana" panose="020B0604030504040204" pitchFamily="34" charset="0"/>
                <a:cs typeface="Verdana" panose="020B0604030504040204" pitchFamily="34" charset="0"/>
              </a:rPr>
              <a:t>Ej</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 T</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urbiedad</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 color, </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sólidos disueltos.</a:t>
            </a:r>
          </a:p>
          <a:p>
            <a:pPr marL="342900" indent="-342900" algn="just" eaLnBrk="1" hangingPunct="1">
              <a:buFont typeface="Wingdings" panose="05000000000000000000" pitchFamily="2" charset="2"/>
              <a:buChar char="q"/>
            </a:pPr>
            <a:endPar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q"/>
            </a:pPr>
            <a:r>
              <a:rPr lang="es-CL" altLang="es-CL" b="1" dirty="0">
                <a:solidFill>
                  <a:srgbClr val="002060"/>
                </a:solidFill>
                <a:latin typeface="Verdana" panose="020B0604030504040204" pitchFamily="34" charset="0"/>
                <a:ea typeface="Verdana" panose="020B0604030504040204" pitchFamily="34" charset="0"/>
                <a:cs typeface="Verdana" panose="020B0604030504040204" pitchFamily="34" charset="0"/>
              </a:rPr>
              <a:t>Química: </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P</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roducida </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por algún elemento químico que, dependiendo de su concentración, puede ser tóxico. </a:t>
            </a:r>
            <a:r>
              <a:rPr lang="es-CL" altLang="es-CL" dirty="0" err="1">
                <a:solidFill>
                  <a:srgbClr val="002060"/>
                </a:solidFill>
                <a:latin typeface="Verdana" panose="020B0604030504040204" pitchFamily="34" charset="0"/>
                <a:ea typeface="Verdana" panose="020B0604030504040204" pitchFamily="34" charset="0"/>
                <a:cs typeface="Verdana" panose="020B0604030504040204" pitchFamily="34" charset="0"/>
              </a:rPr>
              <a:t>Ej</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Arsénico</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plomo</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cianuro</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mercurio</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etc.</a:t>
            </a:r>
            <a:endPar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ES_tradnl"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_trad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Algunos </a:t>
            </a:r>
            <a:r>
              <a:rPr lang="es-ES_tradnl" dirty="0">
                <a:solidFill>
                  <a:srgbClr val="002060"/>
                </a:solidFill>
                <a:latin typeface="Verdana" panose="020B0604030504040204" pitchFamily="34" charset="0"/>
                <a:ea typeface="Verdana" panose="020B0604030504040204" pitchFamily="34" charset="0"/>
                <a:cs typeface="Verdana" panose="020B0604030504040204" pitchFamily="34" charset="0"/>
              </a:rPr>
              <a:t>constituyentes pueden causar efectos adversos </a:t>
            </a:r>
          </a:p>
          <a:p>
            <a:pPr marL="0" indent="0">
              <a:buNone/>
            </a:pPr>
            <a:r>
              <a:rPr lang="es-ES_tradnl" dirty="0">
                <a:solidFill>
                  <a:srgbClr val="002060"/>
                </a:solidFill>
                <a:latin typeface="Verdana" panose="020B0604030504040204" pitchFamily="34" charset="0"/>
                <a:ea typeface="Verdana" panose="020B0604030504040204" pitchFamily="34" charset="0"/>
                <a:cs typeface="Verdana" panose="020B0604030504040204" pitchFamily="34" charset="0"/>
              </a:rPr>
              <a:t>en la salud luego de largos periodos de exposición</a:t>
            </a:r>
          </a:p>
          <a:p>
            <a:pPr marL="0" indent="0">
              <a:buNone/>
            </a:pPr>
            <a:endParaRPr lang="es-ES_tradn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_tradnl" dirty="0">
                <a:solidFill>
                  <a:srgbClr val="002060"/>
                </a:solidFill>
                <a:latin typeface="Verdana" panose="020B0604030504040204" pitchFamily="34" charset="0"/>
                <a:ea typeface="Verdana" panose="020B0604030504040204" pitchFamily="34" charset="0"/>
                <a:cs typeface="Verdana" panose="020B0604030504040204" pitchFamily="34" charset="0"/>
              </a:rPr>
              <a:t>Por parte de las personas afectadas:</a:t>
            </a:r>
          </a:p>
          <a:p>
            <a:r>
              <a:rPr lang="es-ES_tradnl" dirty="0">
                <a:solidFill>
                  <a:srgbClr val="002060"/>
                </a:solidFill>
                <a:latin typeface="Verdana" panose="020B0604030504040204" pitchFamily="34" charset="0"/>
                <a:ea typeface="Verdana" panose="020B0604030504040204" pitchFamily="34" charset="0"/>
                <a:cs typeface="Verdana" panose="020B0604030504040204" pitchFamily="34" charset="0"/>
              </a:rPr>
              <a:t>No hay conocimiento de la </a:t>
            </a:r>
            <a:r>
              <a:rPr lang="es-ES_trad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situación</a:t>
            </a:r>
          </a:p>
          <a:p>
            <a:endParaRPr lang="es-ES_tradn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s-ES_tradnl" dirty="0">
                <a:solidFill>
                  <a:srgbClr val="002060"/>
                </a:solidFill>
                <a:latin typeface="Verdana" panose="020B0604030504040204" pitchFamily="34" charset="0"/>
                <a:ea typeface="Verdana" panose="020B0604030504040204" pitchFamily="34" charset="0"/>
                <a:cs typeface="Verdana" panose="020B0604030504040204" pitchFamily="34" charset="0"/>
              </a:rPr>
              <a:t>No se reconocen efectos sobre la salud ya que su manifestación puede no ser específica, son casos esporádicos, y frecuencia de aparición relativamente bajas.</a:t>
            </a:r>
          </a:p>
          <a:p>
            <a:pPr marL="342900" indent="-342900" eaLnBrk="1" hangingPunct="1">
              <a:spcBef>
                <a:spcPct val="50000"/>
              </a:spcBef>
              <a:buFont typeface="Wingdings" panose="05000000000000000000" pitchFamily="2" charset="2"/>
              <a:buChar char="q"/>
            </a:pPr>
            <a:endParaRPr lang="es-CL" altLang="es-CL"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 Box 7"/>
          <p:cNvSpPr txBox="1">
            <a:spLocks noChangeArrowheads="1"/>
          </p:cNvSpPr>
          <p:nvPr/>
        </p:nvSpPr>
        <p:spPr bwMode="auto">
          <a:xfrm>
            <a:off x="877771" y="2636912"/>
            <a:ext cx="76327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L" altLang="es-CL"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50000"/>
              </a:spcBef>
            </a:pPr>
            <a:endParaRPr lang="es-CL" altLang="es-CL"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2"/>
          <a:stretch>
            <a:fillRect/>
          </a:stretch>
        </p:blipFill>
        <p:spPr>
          <a:xfrm>
            <a:off x="6948264" y="4149080"/>
            <a:ext cx="1368004" cy="1098747"/>
          </a:xfrm>
          <a:prstGeom prst="rect">
            <a:avLst/>
          </a:prstGeom>
        </p:spPr>
      </p:pic>
      <p:sp>
        <p:nvSpPr>
          <p:cNvPr id="15" name="3 Rectángulo"/>
          <p:cNvSpPr txBox="1">
            <a:spLocks/>
          </p:cNvSpPr>
          <p:nvPr/>
        </p:nvSpPr>
        <p:spPr bwMode="auto">
          <a:xfrm>
            <a:off x="467544" y="463830"/>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Tipos de contaminación del agua</a:t>
            </a:r>
          </a:p>
        </p:txBody>
      </p:sp>
    </p:spTree>
    <p:extLst>
      <p:ext uri="{BB962C8B-B14F-4D97-AF65-F5344CB8AC3E}">
        <p14:creationId xmlns:p14="http://schemas.microsoft.com/office/powerpoint/2010/main" val="446507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833754" y="1556792"/>
            <a:ext cx="7525312" cy="923330"/>
          </a:xfrm>
          <a:prstGeom prst="rect">
            <a:avLst/>
          </a:prstGeom>
          <a:solidFill>
            <a:schemeClr val="bg1"/>
          </a:solidFill>
          <a:ln w="57150">
            <a:solidFill>
              <a:srgbClr val="FF0000"/>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lgn="just" eaLnBrk="1" hangingPunct="1">
              <a:buFont typeface="Wingdings" panose="05000000000000000000" pitchFamily="2" charset="2"/>
              <a:buChar char="q"/>
            </a:pPr>
            <a:r>
              <a:rPr lang="es-CL" altLang="es-CL"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Bacteriológica</a:t>
            </a:r>
            <a:r>
              <a:rPr lang="es-CL" altLang="es-CL"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Causada </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fundamentalmente por </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microorganismos </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patógenos (que producen </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enfermedades</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CL" altLang="es-CL" dirty="0" err="1">
                <a:solidFill>
                  <a:srgbClr val="002060"/>
                </a:solidFill>
                <a:latin typeface="Verdana" panose="020B0604030504040204" pitchFamily="34" charset="0"/>
                <a:ea typeface="Verdana" panose="020B0604030504040204" pitchFamily="34" charset="0"/>
                <a:cs typeface="Verdana" panose="020B0604030504040204" pitchFamily="34" charset="0"/>
              </a:rPr>
              <a:t>Ej</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 Bacterias, virus, protozoos, </a:t>
            </a:r>
            <a:r>
              <a:rPr lang="es-CL" altLang="es-C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parásitos</a:t>
            </a:r>
            <a:r>
              <a:rPr lang="es-CL" altLang="es-CL" dirty="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es-CL" altLang="es-CL"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1030" descr="coli"/>
          <p:cNvPicPr>
            <a:picLocks noChangeAspect="1" noChangeArrowheads="1"/>
          </p:cNvPicPr>
          <p:nvPr/>
        </p:nvPicPr>
        <p:blipFill>
          <a:blip r:embed="rId2"/>
          <a:srcRect/>
          <a:stretch>
            <a:fillRect/>
          </a:stretch>
        </p:blipFill>
        <p:spPr bwMode="auto">
          <a:xfrm>
            <a:off x="6198959" y="2708920"/>
            <a:ext cx="2028825" cy="1328738"/>
          </a:xfrm>
          <a:prstGeom prst="rect">
            <a:avLst/>
          </a:prstGeom>
          <a:noFill/>
          <a:ln w="9525">
            <a:noFill/>
            <a:miter lim="800000"/>
            <a:headEnd/>
            <a:tailEnd/>
          </a:ln>
        </p:spPr>
      </p:pic>
      <p:pic>
        <p:nvPicPr>
          <p:cNvPr id="8" name="Picture 1031" descr="colif"/>
          <p:cNvPicPr>
            <a:picLocks noChangeAspect="1" noChangeArrowheads="1"/>
          </p:cNvPicPr>
          <p:nvPr/>
        </p:nvPicPr>
        <p:blipFill>
          <a:blip r:embed="rId3"/>
          <a:srcRect/>
          <a:stretch>
            <a:fillRect/>
          </a:stretch>
        </p:blipFill>
        <p:spPr bwMode="auto">
          <a:xfrm>
            <a:off x="3810485" y="2708920"/>
            <a:ext cx="1147225" cy="1512168"/>
          </a:xfrm>
          <a:prstGeom prst="rect">
            <a:avLst/>
          </a:prstGeom>
          <a:noFill/>
          <a:ln w="9525">
            <a:noFill/>
            <a:miter lim="800000"/>
            <a:headEnd/>
            <a:tailEnd/>
          </a:ln>
        </p:spPr>
      </p:pic>
      <p:pic>
        <p:nvPicPr>
          <p:cNvPr id="9" name="Picture 1033" descr="bac"/>
          <p:cNvPicPr>
            <a:picLocks noChangeAspect="1" noChangeArrowheads="1"/>
          </p:cNvPicPr>
          <p:nvPr/>
        </p:nvPicPr>
        <p:blipFill>
          <a:blip r:embed="rId4"/>
          <a:srcRect/>
          <a:stretch>
            <a:fillRect/>
          </a:stretch>
        </p:blipFill>
        <p:spPr bwMode="auto">
          <a:xfrm>
            <a:off x="833754" y="2770981"/>
            <a:ext cx="1981200" cy="1316038"/>
          </a:xfrm>
          <a:prstGeom prst="rect">
            <a:avLst/>
          </a:prstGeom>
          <a:noFill/>
          <a:ln w="9525">
            <a:noFill/>
            <a:miter lim="800000"/>
            <a:headEnd/>
            <a:tailEnd/>
          </a:ln>
        </p:spPr>
      </p:pic>
      <p:sp>
        <p:nvSpPr>
          <p:cNvPr id="10" name="Rectángulo 9"/>
          <p:cNvSpPr/>
          <p:nvPr/>
        </p:nvSpPr>
        <p:spPr>
          <a:xfrm>
            <a:off x="723538" y="4307165"/>
            <a:ext cx="7920879" cy="2308324"/>
          </a:xfrm>
          <a:prstGeom prst="rect">
            <a:avLst/>
          </a:prstGeom>
        </p:spPr>
        <p:txBody>
          <a:bodyPr wrap="square">
            <a:spAutoFit/>
          </a:bodyPr>
          <a:lstStyle/>
          <a:p>
            <a:pPr marL="0" indent="0" algn="ctr">
              <a:buNone/>
            </a:pPr>
            <a:r>
              <a:rPr lang="es-ES_tradnl" b="1" dirty="0">
                <a:solidFill>
                  <a:srgbClr val="002060"/>
                </a:solidFill>
              </a:rPr>
              <a:t>Los riesgos para la salud de la población en Chile y la Región, difieren según el tipo y la localización de los abastos.</a:t>
            </a:r>
          </a:p>
          <a:p>
            <a:pPr marL="0" indent="0">
              <a:buNone/>
            </a:pPr>
            <a:endParaRPr lang="es-ES_tradnl" b="1" dirty="0">
              <a:solidFill>
                <a:srgbClr val="002060"/>
              </a:solidFill>
            </a:endParaRPr>
          </a:p>
          <a:p>
            <a:pPr marL="0" indent="0">
              <a:buNone/>
            </a:pPr>
            <a:r>
              <a:rPr lang="es-ES_tradnl" dirty="0">
                <a:solidFill>
                  <a:srgbClr val="002060"/>
                </a:solidFill>
              </a:rPr>
              <a:t>Fuentes de calidad de agua diferente</a:t>
            </a:r>
          </a:p>
          <a:p>
            <a:pPr marL="0" indent="0">
              <a:buNone/>
            </a:pPr>
            <a:r>
              <a:rPr lang="es-ES_tradnl" dirty="0">
                <a:solidFill>
                  <a:srgbClr val="002060"/>
                </a:solidFill>
              </a:rPr>
              <a:t>Existencia de tramos largos de red y bajos consumos ( bajo cloro residual)</a:t>
            </a:r>
          </a:p>
          <a:p>
            <a:pPr marL="0" indent="0">
              <a:buNone/>
            </a:pPr>
            <a:r>
              <a:rPr lang="es-ES_tradnl" dirty="0">
                <a:solidFill>
                  <a:srgbClr val="002060"/>
                </a:solidFill>
              </a:rPr>
              <a:t>Tratamientos previos a la distribución insuficientes</a:t>
            </a:r>
          </a:p>
          <a:p>
            <a:pPr marL="0" indent="0">
              <a:buNone/>
            </a:pPr>
            <a:r>
              <a:rPr lang="es-ES_tradnl" dirty="0">
                <a:solidFill>
                  <a:srgbClr val="002060"/>
                </a:solidFill>
              </a:rPr>
              <a:t>Operación del servicio de agua no responde a lo </a:t>
            </a:r>
            <a:r>
              <a:rPr lang="es-ES_tradnl" dirty="0" smtClean="0">
                <a:solidFill>
                  <a:srgbClr val="002060"/>
                </a:solidFill>
              </a:rPr>
              <a:t>esperado </a:t>
            </a:r>
          </a:p>
          <a:p>
            <a:pPr marL="0" indent="0">
              <a:buNone/>
            </a:pPr>
            <a:r>
              <a:rPr lang="es-ES_tradnl" dirty="0" smtClean="0">
                <a:solidFill>
                  <a:srgbClr val="002060"/>
                </a:solidFill>
              </a:rPr>
              <a:t>Emergencias y desastres</a:t>
            </a:r>
            <a:endParaRPr lang="es-ES_tradnl" dirty="0">
              <a:solidFill>
                <a:srgbClr val="002060"/>
              </a:solidFill>
            </a:endParaRPr>
          </a:p>
        </p:txBody>
      </p:sp>
      <p:sp>
        <p:nvSpPr>
          <p:cNvPr id="11" name="3 Rectángulo"/>
          <p:cNvSpPr txBox="1">
            <a:spLocks/>
          </p:cNvSpPr>
          <p:nvPr/>
        </p:nvSpPr>
        <p:spPr bwMode="auto">
          <a:xfrm>
            <a:off x="467544" y="463830"/>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Tipos de contaminación del agua</a:t>
            </a:r>
          </a:p>
        </p:txBody>
      </p:sp>
    </p:spTree>
    <p:extLst>
      <p:ext uri="{BB962C8B-B14F-4D97-AF65-F5344CB8AC3E}">
        <p14:creationId xmlns:p14="http://schemas.microsoft.com/office/powerpoint/2010/main" val="3282410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998169"/>
            <a:ext cx="8164513" cy="9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just"/>
            <a:r>
              <a:rPr lang="es-ES_tradnl" sz="18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Altera la calidad de vida del hombre, ya sea afectando directamente su salud o su entorno.</a:t>
            </a:r>
          </a:p>
          <a:p>
            <a:pPr algn="just"/>
            <a:endParaRPr lang="es-ES_tradnl" sz="18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ES_tradnl" sz="18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Las enfermedades transmitidas por el agua son enfermedades provocadas por el consumo de agua contaminada. El agua es un importante trasmisor de enfermedades.</a:t>
            </a:r>
          </a:p>
          <a:p>
            <a:pPr algn="just"/>
            <a:endParaRPr lang="es-ES_tradnl" sz="2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L"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702" y="4834465"/>
            <a:ext cx="2304256" cy="172819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080" y="2616493"/>
            <a:ext cx="1296466" cy="2106758"/>
          </a:xfrm>
          <a:prstGeom prst="rect">
            <a:avLst/>
          </a:prstGeom>
        </p:spPr>
      </p:pic>
      <p:sp>
        <p:nvSpPr>
          <p:cNvPr id="14" name="Rectángulo 13"/>
          <p:cNvSpPr/>
          <p:nvPr/>
        </p:nvSpPr>
        <p:spPr>
          <a:xfrm>
            <a:off x="1115616" y="3429000"/>
            <a:ext cx="4572000" cy="1938992"/>
          </a:xfrm>
          <a:prstGeom prst="rect">
            <a:avLst/>
          </a:prstGeom>
        </p:spPr>
        <p:txBody>
          <a:bodyPr>
            <a:spAutoFit/>
          </a:bodyPr>
          <a:lstStyle/>
          <a:p>
            <a:pPr lvl="0" algn="just"/>
            <a:r>
              <a:rPr lang="es-ES_tradnl" sz="2000" dirty="0">
                <a:solidFill>
                  <a:srgbClr val="1F497D">
                    <a:lumMod val="75000"/>
                  </a:srgbClr>
                </a:solidFill>
                <a:latin typeface="Verdana" panose="020B0604030504040204" pitchFamily="34" charset="0"/>
                <a:ea typeface="Verdana" panose="020B0604030504040204" pitchFamily="34" charset="0"/>
                <a:cs typeface="Verdana" panose="020B0604030504040204" pitchFamily="34" charset="0"/>
              </a:rPr>
              <a:t>Diarreas</a:t>
            </a:r>
          </a:p>
          <a:p>
            <a:pPr lvl="0" algn="just"/>
            <a:r>
              <a:rPr lang="es-ES_tradnl" sz="2000" dirty="0">
                <a:solidFill>
                  <a:srgbClr val="1F497D">
                    <a:lumMod val="75000"/>
                  </a:srgbClr>
                </a:solidFill>
                <a:latin typeface="Verdana" panose="020B0604030504040204" pitchFamily="34" charset="0"/>
                <a:ea typeface="Verdana" panose="020B0604030504040204" pitchFamily="34" charset="0"/>
                <a:cs typeface="Verdana" panose="020B0604030504040204" pitchFamily="34" charset="0"/>
              </a:rPr>
              <a:t>Hepatitis</a:t>
            </a:r>
          </a:p>
          <a:p>
            <a:pPr lvl="0" algn="just"/>
            <a:r>
              <a:rPr lang="es-ES_tradnl" sz="2000" dirty="0">
                <a:solidFill>
                  <a:srgbClr val="1F497D">
                    <a:lumMod val="75000"/>
                  </a:srgbClr>
                </a:solidFill>
                <a:latin typeface="Verdana" panose="020B0604030504040204" pitchFamily="34" charset="0"/>
                <a:ea typeface="Verdana" panose="020B0604030504040204" pitchFamily="34" charset="0"/>
                <a:cs typeface="Verdana" panose="020B0604030504040204" pitchFamily="34" charset="0"/>
              </a:rPr>
              <a:t>Cólera</a:t>
            </a:r>
          </a:p>
          <a:p>
            <a:pPr lvl="0" algn="just"/>
            <a:r>
              <a:rPr lang="es-ES_tradnl" sz="2000" dirty="0" smtClean="0">
                <a:solidFill>
                  <a:srgbClr val="1F497D">
                    <a:lumMod val="75000"/>
                  </a:srgbClr>
                </a:solidFill>
                <a:latin typeface="Verdana" panose="020B0604030504040204" pitchFamily="34" charset="0"/>
                <a:ea typeface="Verdana" panose="020B0604030504040204" pitchFamily="34" charset="0"/>
                <a:cs typeface="Verdana" panose="020B0604030504040204" pitchFamily="34" charset="0"/>
              </a:rPr>
              <a:t>Gastroenteritis</a:t>
            </a:r>
          </a:p>
          <a:p>
            <a:pPr lvl="0" algn="just"/>
            <a:r>
              <a:rPr lang="es-ES_tradnl" sz="2000" dirty="0" smtClean="0">
                <a:solidFill>
                  <a:srgbClr val="1F497D">
                    <a:lumMod val="75000"/>
                  </a:srgbClr>
                </a:solidFill>
                <a:latin typeface="Verdana" panose="020B0604030504040204" pitchFamily="34" charset="0"/>
                <a:ea typeface="Verdana" panose="020B0604030504040204" pitchFamily="34" charset="0"/>
                <a:cs typeface="Verdana" panose="020B0604030504040204" pitchFamily="34" charset="0"/>
              </a:rPr>
              <a:t>Parasitosis </a:t>
            </a:r>
            <a:endParaRPr lang="es-ES_tradnl" sz="2000" dirty="0">
              <a:solidFill>
                <a:srgbClr val="1F497D">
                  <a:lumMod val="75000"/>
                </a:srgbClr>
              </a:solidFill>
              <a:latin typeface="Verdana" panose="020B0604030504040204" pitchFamily="34" charset="0"/>
              <a:ea typeface="Verdana" panose="020B0604030504040204" pitchFamily="34" charset="0"/>
              <a:cs typeface="Verdana" panose="020B0604030504040204" pitchFamily="34" charset="0"/>
            </a:endParaRPr>
          </a:p>
          <a:p>
            <a:pPr lvl="0" algn="just"/>
            <a:r>
              <a:rPr lang="es-ES_tradnl" sz="2000" dirty="0">
                <a:solidFill>
                  <a:srgbClr val="1F497D">
                    <a:lumMod val="75000"/>
                  </a:srgbClr>
                </a:solidFill>
                <a:latin typeface="Verdana" panose="020B0604030504040204" pitchFamily="34" charset="0"/>
                <a:ea typeface="Verdana" panose="020B0604030504040204" pitchFamily="34" charset="0"/>
                <a:cs typeface="Verdana" panose="020B0604030504040204" pitchFamily="34" charset="0"/>
              </a:rPr>
              <a:t>Problemas a la piel</a:t>
            </a:r>
          </a:p>
        </p:txBody>
      </p:sp>
      <p:pic>
        <p:nvPicPr>
          <p:cNvPr id="15" name="Imagen 14"/>
          <p:cNvPicPr>
            <a:picLocks noChangeAspect="1"/>
          </p:cNvPicPr>
          <p:nvPr/>
        </p:nvPicPr>
        <p:blipFill>
          <a:blip r:embed="rId4"/>
          <a:stretch>
            <a:fillRect/>
          </a:stretch>
        </p:blipFill>
        <p:spPr>
          <a:xfrm>
            <a:off x="4575869" y="3516988"/>
            <a:ext cx="1555394" cy="1725308"/>
          </a:xfrm>
          <a:prstGeom prst="rect">
            <a:avLst/>
          </a:prstGeom>
        </p:spPr>
      </p:pic>
      <p:sp>
        <p:nvSpPr>
          <p:cNvPr id="11" name="3 Rectángulo"/>
          <p:cNvSpPr txBox="1">
            <a:spLocks/>
          </p:cNvSpPr>
          <p:nvPr/>
        </p:nvSpPr>
        <p:spPr bwMode="auto">
          <a:xfrm>
            <a:off x="467544" y="463830"/>
            <a:ext cx="8164513" cy="461665"/>
          </a:xfrm>
          <a:prstGeom prst="rect">
            <a:avLst/>
          </a:prstGeom>
          <a:ln w="9525">
            <a:noFill/>
            <a:miter lim="800000"/>
            <a:headEnd/>
            <a:tailEn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2400" kern="1200">
                <a:solidFill>
                  <a:schemeClr val="lt1"/>
                </a:solidFill>
                <a:latin typeface="+mn-lt"/>
                <a:ea typeface="+mn-ea"/>
                <a:cs typeface="+mn-cs"/>
              </a:defRPr>
            </a:lvl1pPr>
            <a:lvl2pPr algn="l" defTabSz="457200" rtl="0" eaLnBrk="0" fontAlgn="base" hangingPunct="0">
              <a:spcBef>
                <a:spcPct val="0"/>
              </a:spcBef>
              <a:spcAft>
                <a:spcPct val="0"/>
              </a:spcAft>
              <a:defRPr sz="2400">
                <a:solidFill>
                  <a:schemeClr val="lt1"/>
                </a:solidFill>
                <a:latin typeface="+mn-lt"/>
                <a:ea typeface="+mn-ea"/>
                <a:cs typeface="+mn-cs"/>
              </a:defRPr>
            </a:lvl2pPr>
            <a:lvl3pPr algn="l" defTabSz="457200" rtl="0" eaLnBrk="0" fontAlgn="base" hangingPunct="0">
              <a:spcBef>
                <a:spcPct val="0"/>
              </a:spcBef>
              <a:spcAft>
                <a:spcPct val="0"/>
              </a:spcAft>
              <a:defRPr sz="2400">
                <a:solidFill>
                  <a:schemeClr val="lt1"/>
                </a:solidFill>
                <a:latin typeface="+mn-lt"/>
                <a:ea typeface="+mn-ea"/>
                <a:cs typeface="+mn-cs"/>
              </a:defRPr>
            </a:lvl3pPr>
            <a:lvl4pPr algn="l" defTabSz="457200" rtl="0" eaLnBrk="0" fontAlgn="base" hangingPunct="0">
              <a:spcBef>
                <a:spcPct val="0"/>
              </a:spcBef>
              <a:spcAft>
                <a:spcPct val="0"/>
              </a:spcAft>
              <a:defRPr sz="2400">
                <a:solidFill>
                  <a:schemeClr val="lt1"/>
                </a:solidFill>
                <a:latin typeface="+mn-lt"/>
                <a:ea typeface="+mn-ea"/>
                <a:cs typeface="+mn-cs"/>
              </a:defRPr>
            </a:lvl4pPr>
            <a:lvl5pPr algn="l" defTabSz="457200" rtl="0" eaLnBrk="0" fontAlgn="base" hangingPunct="0">
              <a:spcBef>
                <a:spcPct val="0"/>
              </a:spcBef>
              <a:spcAft>
                <a:spcPct val="0"/>
              </a:spcAft>
              <a:defRPr sz="2400">
                <a:solidFill>
                  <a:schemeClr val="lt1"/>
                </a:solidFill>
                <a:latin typeface="+mn-lt"/>
                <a:ea typeface="+mn-ea"/>
                <a:cs typeface="+mn-cs"/>
              </a:defRPr>
            </a:lvl5pPr>
            <a:lvl6pPr marL="457200" algn="l" defTabSz="457200" rtl="0" fontAlgn="base">
              <a:spcBef>
                <a:spcPct val="0"/>
              </a:spcBef>
              <a:spcAft>
                <a:spcPct val="0"/>
              </a:spcAft>
              <a:defRPr sz="2400">
                <a:solidFill>
                  <a:schemeClr val="lt1"/>
                </a:solidFill>
                <a:latin typeface="+mn-lt"/>
                <a:ea typeface="+mn-ea"/>
                <a:cs typeface="+mn-cs"/>
              </a:defRPr>
            </a:lvl6pPr>
            <a:lvl7pPr marL="914400" algn="l" defTabSz="457200" rtl="0" fontAlgn="base">
              <a:spcBef>
                <a:spcPct val="0"/>
              </a:spcBef>
              <a:spcAft>
                <a:spcPct val="0"/>
              </a:spcAft>
              <a:defRPr sz="2400">
                <a:solidFill>
                  <a:schemeClr val="lt1"/>
                </a:solidFill>
                <a:latin typeface="+mn-lt"/>
                <a:ea typeface="+mn-ea"/>
                <a:cs typeface="+mn-cs"/>
              </a:defRPr>
            </a:lvl7pPr>
            <a:lvl8pPr marL="1371600" algn="l" defTabSz="457200" rtl="0" fontAlgn="base">
              <a:spcBef>
                <a:spcPct val="0"/>
              </a:spcBef>
              <a:spcAft>
                <a:spcPct val="0"/>
              </a:spcAft>
              <a:defRPr sz="2400">
                <a:solidFill>
                  <a:schemeClr val="lt1"/>
                </a:solidFill>
                <a:latin typeface="+mn-lt"/>
                <a:ea typeface="+mn-ea"/>
                <a:cs typeface="+mn-cs"/>
              </a:defRPr>
            </a:lvl8pPr>
            <a:lvl9pPr marL="1828800" algn="l" defTabSz="457200" rtl="0" fontAlgn="base">
              <a:spcBef>
                <a:spcPct val="0"/>
              </a:spcBef>
              <a:spcAft>
                <a:spcPct val="0"/>
              </a:spcAft>
              <a:defRPr sz="2400">
                <a:solidFill>
                  <a:schemeClr val="lt1"/>
                </a:solidFill>
                <a:latin typeface="+mn-lt"/>
                <a:ea typeface="+mn-ea"/>
                <a:cs typeface="+mn-cs"/>
              </a:defRPr>
            </a:lvl9pPr>
          </a:lstStyle>
          <a:p>
            <a:pPr algn="ctr">
              <a:defRPr/>
            </a:pPr>
            <a:r>
              <a:rPr lang="es-CL" b="1" dirty="0" smtClean="0">
                <a:solidFill>
                  <a:prstClr val="white"/>
                </a:solidFill>
                <a:effectLst>
                  <a:outerShdw blurRad="38100" dist="38100" dir="2700000" algn="tl">
                    <a:srgbClr val="000000">
                      <a:alpha val="43137"/>
                    </a:srgbClr>
                  </a:outerShdw>
                </a:effectLst>
                <a:latin typeface="Trebuchet MS" pitchFamily="34" charset="0"/>
              </a:rPr>
              <a:t>Efectos en el ser humano</a:t>
            </a:r>
          </a:p>
        </p:txBody>
      </p:sp>
    </p:spTree>
    <p:extLst>
      <p:ext uri="{BB962C8B-B14F-4D97-AF65-F5344CB8AC3E}">
        <p14:creationId xmlns:p14="http://schemas.microsoft.com/office/powerpoint/2010/main" val="2667064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998169"/>
            <a:ext cx="8164513" cy="9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just"/>
            <a:endParaRPr lang="es-ES_tradnl" sz="2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L"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3 Rectángulo"/>
          <p:cNvSpPr txBox="1">
            <a:spLocks/>
          </p:cNvSpPr>
          <p:nvPr/>
        </p:nvSpPr>
        <p:spPr>
          <a:xfrm>
            <a:off x="395536" y="332656"/>
            <a:ext cx="8164513" cy="707886"/>
          </a:xfrm>
          <a:prstGeom prst="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a:sp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s-CL" sz="2000" b="1" smtClean="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Disposiciones reglamentarias del Ministerio de Salud aplicables a la calidad del agua potable</a:t>
            </a:r>
            <a:endParaRPr lang="es-CL" sz="2000" b="1"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Rectángulo 3"/>
          <p:cNvSpPr/>
          <p:nvPr/>
        </p:nvSpPr>
        <p:spPr>
          <a:xfrm>
            <a:off x="467544" y="1124744"/>
            <a:ext cx="4572000" cy="5355312"/>
          </a:xfrm>
          <a:prstGeom prst="rect">
            <a:avLst/>
          </a:prstGeom>
        </p:spPr>
        <p:txBody>
          <a:bodyPr>
            <a:spAutoFit/>
          </a:bodyPr>
          <a:lstStyle/>
          <a:p>
            <a:pPr marL="0" indent="0" algn="just">
              <a:buNone/>
            </a:pPr>
            <a:r>
              <a:rPr lang="es-ES" b="1" dirty="0">
                <a:solidFill>
                  <a:srgbClr val="002060"/>
                </a:solidFill>
                <a:latin typeface="Verdana" panose="020B0604030504040204" pitchFamily="34" charset="0"/>
                <a:ea typeface="Verdana" panose="020B0604030504040204" pitchFamily="34" charset="0"/>
                <a:cs typeface="Verdana" panose="020B0604030504040204" pitchFamily="34" charset="0"/>
              </a:rPr>
              <a:t>Art. 1º.-	</a:t>
            </a:r>
            <a:r>
              <a:rPr lang="es-ES" dirty="0">
                <a:solidFill>
                  <a:srgbClr val="002060"/>
                </a:solidFill>
                <a:latin typeface="Verdana" panose="020B0604030504040204" pitchFamily="34" charset="0"/>
                <a:ea typeface="Verdana" panose="020B0604030504040204" pitchFamily="34" charset="0"/>
                <a:cs typeface="Verdana" panose="020B0604030504040204" pitchFamily="34" charset="0"/>
              </a:rPr>
              <a:t>Todo servicio de agua potable deberá proporcionar agua de </a:t>
            </a:r>
            <a:r>
              <a:rPr lang="es-ES" b="1" dirty="0">
                <a:solidFill>
                  <a:srgbClr val="002060"/>
                </a:solidFill>
                <a:latin typeface="Verdana" panose="020B0604030504040204" pitchFamily="34" charset="0"/>
                <a:ea typeface="Verdana" panose="020B0604030504040204" pitchFamily="34" charset="0"/>
                <a:cs typeface="Verdana" panose="020B0604030504040204" pitchFamily="34" charset="0"/>
              </a:rPr>
              <a:t>buena calidad </a:t>
            </a:r>
            <a:r>
              <a:rPr lang="es-ES" dirty="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es-ES" b="1" dirty="0">
                <a:solidFill>
                  <a:srgbClr val="002060"/>
                </a:solidFill>
                <a:latin typeface="Verdana" panose="020B0604030504040204" pitchFamily="34" charset="0"/>
                <a:ea typeface="Verdana" panose="020B0604030504040204" pitchFamily="34" charset="0"/>
                <a:cs typeface="Verdana" panose="020B0604030504040204" pitchFamily="34" charset="0"/>
              </a:rPr>
              <a:t>cantidad suficiente </a:t>
            </a:r>
            <a:r>
              <a:rPr lang="es-ES" dirty="0">
                <a:solidFill>
                  <a:srgbClr val="002060"/>
                </a:solidFill>
                <a:latin typeface="Verdana" panose="020B0604030504040204" pitchFamily="34" charset="0"/>
                <a:ea typeface="Verdana" panose="020B0604030504040204" pitchFamily="34" charset="0"/>
                <a:cs typeface="Verdana" panose="020B0604030504040204" pitchFamily="34" charset="0"/>
              </a:rPr>
              <a:t>para abastecer satisfactoriamente a la población que le corresponde atender, debiendo, además, </a:t>
            </a:r>
            <a:r>
              <a:rPr lang="es-ES" b="1" dirty="0">
                <a:solidFill>
                  <a:srgbClr val="002060"/>
                </a:solidFill>
                <a:latin typeface="Verdana" panose="020B0604030504040204" pitchFamily="34" charset="0"/>
                <a:ea typeface="Verdana" panose="020B0604030504040204" pitchFamily="34" charset="0"/>
                <a:cs typeface="Verdana" panose="020B0604030504040204" pitchFamily="34" charset="0"/>
              </a:rPr>
              <a:t>asegurar la continuidad del suministro</a:t>
            </a:r>
            <a:r>
              <a:rPr lang="es-ES" dirty="0">
                <a:solidFill>
                  <a:srgbClr val="002060"/>
                </a:solidFill>
                <a:latin typeface="Verdana" panose="020B0604030504040204" pitchFamily="34" charset="0"/>
                <a:ea typeface="Verdana" panose="020B0604030504040204" pitchFamily="34" charset="0"/>
                <a:cs typeface="Verdana" panose="020B0604030504040204" pitchFamily="34" charset="0"/>
              </a:rPr>
              <a:t> contra interrupciones ocasionadas por fallas de sus instalaciones o de su explotación.</a:t>
            </a:r>
          </a:p>
          <a:p>
            <a:pPr marL="0" indent="0" algn="just">
              <a:buNone/>
            </a:pPr>
            <a:endParaRPr lang="es-ES"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ES" b="1" dirty="0">
                <a:solidFill>
                  <a:srgbClr val="002060"/>
                </a:solidFill>
                <a:latin typeface="Verdana" panose="020B0604030504040204" pitchFamily="34" charset="0"/>
                <a:ea typeface="Verdana" panose="020B0604030504040204" pitchFamily="34" charset="0"/>
                <a:cs typeface="Verdana" panose="020B0604030504040204" pitchFamily="34" charset="0"/>
              </a:rPr>
              <a:t>Art. 4º.- </a:t>
            </a:r>
            <a:r>
              <a:rPr lang="es-ES" dirty="0">
                <a:solidFill>
                  <a:srgbClr val="002060"/>
                </a:solidFill>
                <a:latin typeface="Verdana" panose="020B0604030504040204" pitchFamily="34" charset="0"/>
                <a:ea typeface="Verdana" panose="020B0604030504040204" pitchFamily="34" charset="0"/>
                <a:cs typeface="Verdana" panose="020B0604030504040204" pitchFamily="34" charset="0"/>
              </a:rPr>
              <a:t>“ Corresponde a la Secretaría Regional Ministerial de salud respectiva comprobar las condiciones sanitarias de todo servicio de agua potable, vigilar su funcionamiento y hacer cumplir las disposiciones del presente reglamento…” </a:t>
            </a:r>
          </a:p>
        </p:txBody>
      </p:sp>
      <p:pic>
        <p:nvPicPr>
          <p:cNvPr id="13" name="Imagen 12"/>
          <p:cNvPicPr>
            <a:picLocks noChangeAspect="1"/>
          </p:cNvPicPr>
          <p:nvPr/>
        </p:nvPicPr>
        <p:blipFill>
          <a:blip r:embed="rId2"/>
          <a:stretch>
            <a:fillRect/>
          </a:stretch>
        </p:blipFill>
        <p:spPr>
          <a:xfrm>
            <a:off x="5490885" y="1916832"/>
            <a:ext cx="2821509" cy="3326649"/>
          </a:xfrm>
          <a:prstGeom prst="rect">
            <a:avLst/>
          </a:prstGeom>
          <a:solidFill>
            <a:schemeClr val="bg1"/>
          </a:solidFill>
          <a:ln w="28575">
            <a:solidFill>
              <a:schemeClr val="tx1"/>
            </a:solidFill>
          </a:ln>
        </p:spPr>
      </p:pic>
    </p:spTree>
    <p:extLst>
      <p:ext uri="{BB962C8B-B14F-4D97-AF65-F5344CB8AC3E}">
        <p14:creationId xmlns:p14="http://schemas.microsoft.com/office/powerpoint/2010/main" val="2193515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467544" y="998169"/>
            <a:ext cx="8164513" cy="9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just"/>
            <a:endParaRPr lang="es-ES_tradnl" sz="2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L"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3 Rectángulo"/>
          <p:cNvSpPr txBox="1">
            <a:spLocks/>
          </p:cNvSpPr>
          <p:nvPr/>
        </p:nvSpPr>
        <p:spPr>
          <a:xfrm>
            <a:off x="395536" y="332656"/>
            <a:ext cx="8164513" cy="707886"/>
          </a:xfrm>
          <a:prstGeom prst="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a:sp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s-CL" sz="2000" b="1" smtClean="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Disposiciones reglamentarias del Ministerio de Salud aplicables a la calidad del agua potable</a:t>
            </a:r>
            <a:endParaRPr lang="es-CL" sz="2000" b="1"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6" name="Picture 7" descr="res"/>
          <p:cNvPicPr>
            <a:picLocks noChangeAspect="1" noChangeArrowheads="1"/>
          </p:cNvPicPr>
          <p:nvPr/>
        </p:nvPicPr>
        <p:blipFill>
          <a:blip r:embed="rId2"/>
          <a:srcRect/>
          <a:stretch>
            <a:fillRect/>
          </a:stretch>
        </p:blipFill>
        <p:spPr bwMode="auto">
          <a:xfrm>
            <a:off x="6219328" y="4133144"/>
            <a:ext cx="1809055" cy="2491493"/>
          </a:xfrm>
          <a:prstGeom prst="rect">
            <a:avLst/>
          </a:prstGeom>
          <a:noFill/>
          <a:ln w="12700">
            <a:solidFill>
              <a:schemeClr val="tx1"/>
            </a:solidFill>
            <a:miter lim="800000"/>
            <a:headEnd/>
            <a:tailEnd/>
          </a:ln>
        </p:spPr>
      </p:pic>
      <p:pic>
        <p:nvPicPr>
          <p:cNvPr id="8" name="Imagen 7"/>
          <p:cNvPicPr>
            <a:picLocks noChangeAspect="1"/>
          </p:cNvPicPr>
          <p:nvPr/>
        </p:nvPicPr>
        <p:blipFill>
          <a:blip r:embed="rId3"/>
          <a:stretch>
            <a:fillRect/>
          </a:stretch>
        </p:blipFill>
        <p:spPr>
          <a:xfrm>
            <a:off x="2204926" y="5200005"/>
            <a:ext cx="2501793" cy="1424632"/>
          </a:xfrm>
          <a:prstGeom prst="rect">
            <a:avLst/>
          </a:prstGeom>
        </p:spPr>
      </p:pic>
      <p:pic>
        <p:nvPicPr>
          <p:cNvPr id="9" name="Imagen 8"/>
          <p:cNvPicPr>
            <a:picLocks noChangeAspect="1"/>
          </p:cNvPicPr>
          <p:nvPr/>
        </p:nvPicPr>
        <p:blipFill>
          <a:blip r:embed="rId4"/>
          <a:stretch>
            <a:fillRect/>
          </a:stretch>
        </p:blipFill>
        <p:spPr>
          <a:xfrm>
            <a:off x="5849938" y="1932643"/>
            <a:ext cx="2466975" cy="1847850"/>
          </a:xfrm>
          <a:prstGeom prst="rect">
            <a:avLst/>
          </a:prstGeom>
        </p:spPr>
      </p:pic>
      <p:sp>
        <p:nvSpPr>
          <p:cNvPr id="2" name="Rectángulo 1"/>
          <p:cNvSpPr/>
          <p:nvPr/>
        </p:nvSpPr>
        <p:spPr>
          <a:xfrm>
            <a:off x="437998" y="1340768"/>
            <a:ext cx="4572000" cy="3693319"/>
          </a:xfrm>
          <a:prstGeom prst="rect">
            <a:avLst/>
          </a:prstGeom>
        </p:spPr>
        <p:txBody>
          <a:bodyPr>
            <a:spAutoFit/>
          </a:bodyPr>
          <a:lstStyle/>
          <a:p>
            <a:pPr algn="just"/>
            <a:r>
              <a:rPr lang="es-CL" b="1" dirty="0">
                <a:solidFill>
                  <a:srgbClr val="002060"/>
                </a:solidFill>
                <a:latin typeface="Verdana" panose="020B0604030504040204" pitchFamily="34" charset="0"/>
                <a:ea typeface="Verdana" panose="020B0604030504040204" pitchFamily="34" charset="0"/>
                <a:cs typeface="Verdana" panose="020B0604030504040204" pitchFamily="34" charset="0"/>
              </a:rPr>
              <a:t>Art. 2º.- “</a:t>
            </a:r>
            <a:r>
              <a:rPr lang="es-CL" dirty="0">
                <a:solidFill>
                  <a:srgbClr val="002060"/>
                </a:solidFill>
                <a:latin typeface="Verdana" panose="020B0604030504040204" pitchFamily="34" charset="0"/>
                <a:ea typeface="Verdana" panose="020B0604030504040204" pitchFamily="34" charset="0"/>
                <a:cs typeface="Verdana" panose="020B0604030504040204" pitchFamily="34" charset="0"/>
              </a:rPr>
              <a:t>La Secretaría Regional Ministerial de Salud respectiva deberá </a:t>
            </a:r>
            <a:r>
              <a:rPr lang="es-CL" b="1" dirty="0">
                <a:solidFill>
                  <a:srgbClr val="002060"/>
                </a:solidFill>
                <a:latin typeface="Verdana" panose="020B0604030504040204" pitchFamily="34" charset="0"/>
                <a:ea typeface="Verdana" panose="020B0604030504040204" pitchFamily="34" charset="0"/>
                <a:cs typeface="Verdana" panose="020B0604030504040204" pitchFamily="34" charset="0"/>
              </a:rPr>
              <a:t>aprobar</a:t>
            </a:r>
            <a:r>
              <a:rPr lang="es-CL" dirty="0">
                <a:solidFill>
                  <a:srgbClr val="002060"/>
                </a:solidFill>
                <a:latin typeface="Verdana" panose="020B0604030504040204" pitchFamily="34" charset="0"/>
                <a:ea typeface="Verdana" panose="020B0604030504040204" pitchFamily="34" charset="0"/>
                <a:cs typeface="Verdana" panose="020B0604030504040204" pitchFamily="34" charset="0"/>
              </a:rPr>
              <a:t> todo proyecto de construcción, reparación, modificación o ampliación de cualquier obra pública o particular destinada a la provisión o purificación de agua para el consumo humano….”</a:t>
            </a:r>
          </a:p>
          <a:p>
            <a:pPr algn="just"/>
            <a:endParaRPr lang="es-CL"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r>
              <a:rPr lang="es-MX" dirty="0">
                <a:solidFill>
                  <a:srgbClr val="002060"/>
                </a:solidFill>
                <a:latin typeface="Verdana" panose="020B0604030504040204" pitchFamily="34" charset="0"/>
                <a:ea typeface="Verdana" panose="020B0604030504040204" pitchFamily="34" charset="0"/>
                <a:cs typeface="Verdana" panose="020B0604030504040204" pitchFamily="34" charset="0"/>
              </a:rPr>
              <a:t>Asimismo, una vez construida, reparada, modificada o ampliada y antes de entrar a prestar los servicios la obra debe ser </a:t>
            </a:r>
            <a:r>
              <a:rPr lang="es-MX" b="1" dirty="0">
                <a:solidFill>
                  <a:srgbClr val="002060"/>
                </a:solidFill>
                <a:latin typeface="Verdana" panose="020B0604030504040204" pitchFamily="34" charset="0"/>
                <a:ea typeface="Verdana" panose="020B0604030504040204" pitchFamily="34" charset="0"/>
                <a:cs typeface="Verdana" panose="020B0604030504040204" pitchFamily="34" charset="0"/>
              </a:rPr>
              <a:t>autorizada</a:t>
            </a:r>
            <a:r>
              <a:rPr lang="es-MX" dirty="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es-C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9984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368998" y="5517232"/>
            <a:ext cx="4851074"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7" name="1 Título"/>
          <p:cNvSpPr txBox="1">
            <a:spLocks/>
          </p:cNvSpPr>
          <p:nvPr/>
        </p:nvSpPr>
        <p:spPr bwMode="auto">
          <a:xfrm>
            <a:off x="467544" y="998169"/>
            <a:ext cx="8164513" cy="9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just"/>
            <a:endParaRPr lang="es-ES_tradnl" sz="2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L"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3 Rectángulo"/>
          <p:cNvSpPr txBox="1">
            <a:spLocks/>
          </p:cNvSpPr>
          <p:nvPr/>
        </p:nvSpPr>
        <p:spPr>
          <a:xfrm>
            <a:off x="395536" y="332656"/>
            <a:ext cx="8164513" cy="707886"/>
          </a:xfrm>
          <a:prstGeom prst="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1001">
            <a:schemeClr val="dk2"/>
          </a:fillRef>
          <a:effectRef idx="3">
            <a:schemeClr val="accent1"/>
          </a:effectRef>
          <a:fontRef idx="minor">
            <a:schemeClr val="lt1"/>
          </a:fontRef>
        </p:style>
        <p:txBody>
          <a:bodyPr>
            <a:sp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s-CL" sz="2000" b="1" smtClean="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Disposiciones reglamentarias del Ministerio de Salud aplicables a la calidad del agua potable</a:t>
            </a:r>
            <a:endParaRPr lang="es-CL" sz="2000" b="1"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1" name="Marcador de contenido 1"/>
          <p:cNvSpPr>
            <a:spLocks noGrp="1"/>
          </p:cNvSpPr>
          <p:nvPr>
            <p:ph idx="4294967295"/>
          </p:nvPr>
        </p:nvSpPr>
        <p:spPr>
          <a:xfrm>
            <a:off x="180137" y="1462482"/>
            <a:ext cx="8177213" cy="4525962"/>
          </a:xfrm>
          <a:prstGeom prst="rect">
            <a:avLst/>
          </a:prstGeom>
        </p:spPr>
        <p:txBody>
          <a:bodyPr/>
          <a:lstStyle/>
          <a:p>
            <a:pPr marL="0" indent="0" algn="ctr">
              <a:buNone/>
            </a:pPr>
            <a:r>
              <a:rPr lang="es-CL" sz="1800" b="1" dirty="0">
                <a:solidFill>
                  <a:srgbClr val="002060"/>
                </a:solidFill>
                <a:latin typeface="Verdana" panose="020B0604030504040204" pitchFamily="34" charset="0"/>
                <a:ea typeface="Verdana" panose="020B0604030504040204" pitchFamily="34" charset="0"/>
                <a:cs typeface="Verdana" panose="020B0604030504040204" pitchFamily="34" charset="0"/>
              </a:rPr>
              <a:t> Decreto 735/1969 y sus </a:t>
            </a:r>
            <a:r>
              <a:rPr lang="es-CL" sz="1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modificaciones </a:t>
            </a:r>
            <a:endParaRPr lang="es-CL" sz="1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s-CL" sz="1800" b="1" dirty="0">
                <a:solidFill>
                  <a:srgbClr val="002060"/>
                </a:solidFill>
                <a:latin typeface="Verdana" panose="020B0604030504040204" pitchFamily="34" charset="0"/>
                <a:ea typeface="Verdana" panose="020B0604030504040204" pitchFamily="34" charset="0"/>
                <a:cs typeface="Verdana" panose="020B0604030504040204" pitchFamily="34" charset="0"/>
              </a:rPr>
              <a:t>‘‘Reglamento de los servicios de agua destinada al consumo humano’’</a:t>
            </a:r>
          </a:p>
          <a:p>
            <a:pPr marL="0" indent="0" algn="just">
              <a:buNone/>
            </a:pPr>
            <a:endParaRPr lang="es-ES_tradnl" sz="1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ES_tradnl" sz="1800" dirty="0">
                <a:solidFill>
                  <a:srgbClr val="002060"/>
                </a:solidFill>
                <a:latin typeface="Verdana" panose="020B0604030504040204" pitchFamily="34" charset="0"/>
                <a:ea typeface="Verdana" panose="020B0604030504040204" pitchFamily="34" charset="0"/>
                <a:cs typeface="Verdana" panose="020B0604030504040204" pitchFamily="34" charset="0"/>
              </a:rPr>
              <a:t>Aborda aspectos relacionados con:</a:t>
            </a:r>
          </a:p>
          <a:p>
            <a:pPr algn="just"/>
            <a:r>
              <a:rPr lang="es-ES_tradnl" sz="1800" dirty="0">
                <a:solidFill>
                  <a:srgbClr val="002060"/>
                </a:solidFill>
                <a:latin typeface="Verdana" panose="020B0604030504040204" pitchFamily="34" charset="0"/>
                <a:ea typeface="Verdana" panose="020B0604030504040204" pitchFamily="34" charset="0"/>
                <a:cs typeface="Verdana" panose="020B0604030504040204" pitchFamily="34" charset="0"/>
              </a:rPr>
              <a:t>Requisitos de calidad del agua suministrada</a:t>
            </a:r>
          </a:p>
          <a:p>
            <a:pPr algn="just"/>
            <a:r>
              <a:rPr lang="es-ES_tradnl" sz="1800" dirty="0">
                <a:solidFill>
                  <a:srgbClr val="002060"/>
                </a:solidFill>
                <a:latin typeface="Verdana" panose="020B0604030504040204" pitchFamily="34" charset="0"/>
                <a:ea typeface="Verdana" panose="020B0604030504040204" pitchFamily="34" charset="0"/>
                <a:cs typeface="Verdana" panose="020B0604030504040204" pitchFamily="34" charset="0"/>
              </a:rPr>
              <a:t>Continuidad del suministro</a:t>
            </a:r>
          </a:p>
          <a:p>
            <a:pPr algn="just"/>
            <a:r>
              <a:rPr lang="es-ES_tradnl" sz="1800" dirty="0">
                <a:solidFill>
                  <a:srgbClr val="002060"/>
                </a:solidFill>
                <a:latin typeface="Verdana" panose="020B0604030504040204" pitchFamily="34" charset="0"/>
                <a:ea typeface="Verdana" panose="020B0604030504040204" pitchFamily="34" charset="0"/>
                <a:cs typeface="Verdana" panose="020B0604030504040204" pitchFamily="34" charset="0"/>
              </a:rPr>
              <a:t>Protección de las fuentes de captación y de las redes de conducción del agua</a:t>
            </a:r>
          </a:p>
          <a:p>
            <a:pPr algn="just"/>
            <a:r>
              <a:rPr lang="es-ES_tradnl" sz="1800" dirty="0">
                <a:solidFill>
                  <a:srgbClr val="002060"/>
                </a:solidFill>
                <a:latin typeface="Verdana" panose="020B0604030504040204" pitchFamily="34" charset="0"/>
                <a:ea typeface="Verdana" panose="020B0604030504040204" pitchFamily="34" charset="0"/>
                <a:cs typeface="Verdana" panose="020B0604030504040204" pitchFamily="34" charset="0"/>
              </a:rPr>
              <a:t>Características de los sistemas de almacenamiento y,</a:t>
            </a:r>
          </a:p>
          <a:p>
            <a:pPr algn="just"/>
            <a:r>
              <a:rPr lang="es-ES_tradnl" sz="1800" dirty="0">
                <a:solidFill>
                  <a:srgbClr val="002060"/>
                </a:solidFill>
                <a:latin typeface="Verdana" panose="020B0604030504040204" pitchFamily="34" charset="0"/>
                <a:ea typeface="Verdana" panose="020B0604030504040204" pitchFamily="34" charset="0"/>
                <a:cs typeface="Verdana" panose="020B0604030504040204" pitchFamily="34" charset="0"/>
              </a:rPr>
              <a:t>El estado de salud y condiciones físicas e higiénicas de los operadores de las plantas</a:t>
            </a:r>
            <a:r>
              <a:rPr lang="es-ES_tradnl"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algn="just"/>
            <a:endParaRPr lang="es-ES_tradnl" sz="1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ES_tradnl"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ES_tradnl" sz="1800" b="1" dirty="0">
                <a:solidFill>
                  <a:srgbClr val="002060"/>
                </a:solidFill>
                <a:latin typeface="Verdana" panose="020B0604030504040204" pitchFamily="34" charset="0"/>
                <a:ea typeface="Verdana" panose="020B0604030504040204" pitchFamily="34" charset="0"/>
                <a:cs typeface="Verdana" panose="020B0604030504040204" pitchFamily="34" charset="0"/>
              </a:rPr>
              <a:t> Calidad +</a:t>
            </a:r>
            <a:r>
              <a:rPr lang="es-ES_tradnl" sz="1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Cantidad + Continuidad</a:t>
            </a:r>
            <a:endParaRPr lang="es-CL" sz="1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7" y="5103851"/>
            <a:ext cx="2619375" cy="1743075"/>
          </a:xfrm>
          <a:prstGeom prst="rect">
            <a:avLst/>
          </a:prstGeom>
        </p:spPr>
      </p:pic>
    </p:spTree>
    <p:extLst>
      <p:ext uri="{BB962C8B-B14F-4D97-AF65-F5344CB8AC3E}">
        <p14:creationId xmlns:p14="http://schemas.microsoft.com/office/powerpoint/2010/main" val="2600138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530012ABE527A478B6DD1FBB874C87B" ma:contentTypeVersion="10" ma:contentTypeDescription="Crear nuevo documento." ma:contentTypeScope="" ma:versionID="968623d4f59c18f320a59c1170779803">
  <xsd:schema xmlns:xsd="http://www.w3.org/2001/XMLSchema" xmlns:xs="http://www.w3.org/2001/XMLSchema" xmlns:p="http://schemas.microsoft.com/office/2006/metadata/properties" xmlns:ns1="http://schemas.microsoft.com/sharepoint/v3" xmlns:ns2="57b213ee-3561-48b6-b679-5fbb4555aebc" targetNamespace="http://schemas.microsoft.com/office/2006/metadata/properties" ma:root="true" ma:fieldsID="cd99f03d0dab288277c55def70a03e26" ns1:_="" ns2:_="">
    <xsd:import namespace="http://schemas.microsoft.com/sharepoint/v3"/>
    <xsd:import namespace="57b213ee-3561-48b6-b679-5fbb4555aebc"/>
    <xsd:element name="properties">
      <xsd:complexType>
        <xsd:sequence>
          <xsd:element name="documentManagement">
            <xsd:complexType>
              <xsd:all>
                <xsd:element ref="ns1:PublishingStartDate" minOccurs="0"/>
                <xsd:element ref="ns1:PublishingExpirationDate" minOccurs="0"/>
                <xsd:element ref="ns2:url_documento" minOccurs="0"/>
                <xsd:element ref="ns2:Categor_x00ed_a"/>
                <xsd:element ref="ns2:Destacar" minOccurs="0"/>
                <xsd:element ref="ns2:Descripci_x00f3_n" minOccurs="0"/>
                <xsd:element ref="ns2:Condicion" minOccurs="0"/>
                <xsd:element ref="ns2:Gener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 ma:hidden="true" ma:internalName="PublishingStartDate">
      <xsd:simpleType>
        <xsd:restriction base="dms:Unknown"/>
      </xsd:simpleType>
    </xsd:element>
    <xsd:element name="PublishingExpirationDate" ma:index="9" nillable="true" ma:displayName="Fecha de finalización programada"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b213ee-3561-48b6-b679-5fbb4555aebc" elementFormDefault="qualified">
    <xsd:import namespace="http://schemas.microsoft.com/office/2006/documentManagement/types"/>
    <xsd:import namespace="http://schemas.microsoft.com/office/infopath/2007/PartnerControls"/>
    <xsd:element name="url_documento" ma:index="10" nillable="true" ma:displayName="url_documento" ma:internalName="url_documento">
      <xsd:simpleType>
        <xsd:restriction base="dms:Text">
          <xsd:maxLength value="255"/>
        </xsd:restriction>
      </xsd:simpleType>
    </xsd:element>
    <xsd:element name="Categor_x00ed_a" ma:index="11" ma:displayName="Categoría" ma:format="Dropdown" ma:internalName="Categor_x00ed_a">
      <xsd:simpleType>
        <xsd:restriction base="dms:Choice">
          <xsd:enumeration value="Normativa"/>
          <xsd:enumeration value="Manuales"/>
          <xsd:enumeration value="Organización del APR"/>
          <xsd:enumeration value="Capacitaciones"/>
        </xsd:restriction>
      </xsd:simpleType>
    </xsd:element>
    <xsd:element name="Destacar" ma:index="12" nillable="true" ma:displayName="Destacar" ma:default="0" ma:internalName="Destacar">
      <xsd:simpleType>
        <xsd:restriction base="dms:Boolean"/>
      </xsd:simpleType>
    </xsd:element>
    <xsd:element name="Descripci_x00f3_n" ma:index="14" nillable="true" ma:displayName="Descripción" ma:internalName="Descripci_x00f3_n">
      <xsd:simpleType>
        <xsd:restriction base="dms:Unknown"/>
      </xsd:simpleType>
    </xsd:element>
    <xsd:element name="Condicion" ma:index="16" nillable="true" ma:displayName="Condicion" ma:default="No destacado" ma:format="Dropdown" ma:internalName="Condicion">
      <xsd:simpleType>
        <xsd:restriction base="dms:Choice">
          <xsd:enumeration value="Destacado"/>
          <xsd:enumeration value="No destacado"/>
        </xsd:restriction>
      </xsd:simpleType>
    </xsd:element>
    <xsd:element name="Genero" ma:index="17" nillable="true" ma:displayName="Genero" ma:default="0" ma:internalName="Genero">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tacar xmlns="57b213ee-3561-48b6-b679-5fbb4555aebc">false</Destacar>
    <Condicion xmlns="57b213ee-3561-48b6-b679-5fbb4555aebc">No destacado</Condicion>
    <Descripci_x00f3_n xmlns="57b213ee-3561-48b6-b679-5fbb4555aebc" xsi:nil="true"/>
    <PublishingExpirationDate xmlns="http://schemas.microsoft.com/sharepoint/v3" xsi:nil="true"/>
    <url_documento xmlns="57b213ee-3561-48b6-b679-5fbb4555aebc">/APR/documentos/Documents/PPT Acción Sanitaria Araucanía.pptx</url_documento>
    <PublishingStartDate xmlns="http://schemas.microsoft.com/sharepoint/v3" xsi:nil="true"/>
    <Categor_x00ed_a xmlns="57b213ee-3561-48b6-b679-5fbb4555aebc">Capacitaciones</Categor_x00ed_a>
    <Genero xmlns="57b213ee-3561-48b6-b679-5fbb4555aebc">false</Genero>
  </documentManagement>
</p:properties>
</file>

<file path=customXml/itemProps1.xml><?xml version="1.0" encoding="utf-8"?>
<ds:datastoreItem xmlns:ds="http://schemas.openxmlformats.org/officeDocument/2006/customXml" ds:itemID="{6B74C417-5964-439E-891F-BCCC8B989CC9}"/>
</file>

<file path=customXml/itemProps2.xml><?xml version="1.0" encoding="utf-8"?>
<ds:datastoreItem xmlns:ds="http://schemas.openxmlformats.org/officeDocument/2006/customXml" ds:itemID="{74895ED5-B898-4844-81C1-E2241BAC316B}"/>
</file>

<file path=customXml/itemProps3.xml><?xml version="1.0" encoding="utf-8"?>
<ds:datastoreItem xmlns:ds="http://schemas.openxmlformats.org/officeDocument/2006/customXml" ds:itemID="{03EE487A-C4E4-4E51-A535-E9158367563C}"/>
</file>

<file path=docProps/app.xml><?xml version="1.0" encoding="utf-8"?>
<Properties xmlns="http://schemas.openxmlformats.org/officeDocument/2006/extended-properties" xmlns:vt="http://schemas.openxmlformats.org/officeDocument/2006/docPropsVTypes">
  <Template/>
  <TotalTime>20038</TotalTime>
  <Words>1209</Words>
  <Application>Microsoft Office PowerPoint</Application>
  <PresentationFormat>Presentación en pantalla (4:3)</PresentationFormat>
  <Paragraphs>259</Paragraphs>
  <Slides>22</Slides>
  <Notes>1</Notes>
  <HiddenSlides>0</HiddenSlides>
  <MMClips>0</MMClips>
  <ScaleCrop>false</ScaleCrop>
  <HeadingPairs>
    <vt:vector size="4" baseType="variant">
      <vt:variant>
        <vt:lpstr>Tema</vt:lpstr>
      </vt:variant>
      <vt:variant>
        <vt:i4>5</vt:i4>
      </vt:variant>
      <vt:variant>
        <vt:lpstr>Títulos de diapositiva</vt:lpstr>
      </vt:variant>
      <vt:variant>
        <vt:i4>22</vt:i4>
      </vt:variant>
    </vt:vector>
  </HeadingPairs>
  <TitlesOfParts>
    <vt:vector size="27" baseType="lpstr">
      <vt:lpstr>1_Office Theme</vt:lpstr>
      <vt:lpstr>2_Office Theme</vt:lpstr>
      <vt:lpstr>3_Office Theme</vt:lpstr>
      <vt:lpstr>4_Office Theme</vt:lpstr>
      <vt:lpstr>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Gabriel Badagnani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"Servicios de agua destinados al consumo humano", Decreto n°735/1969.</dc:title>
  <dc:creator>Executive Director</dc:creator>
  <cp:lastModifiedBy>Paula Cirer Flores (DOH)</cp:lastModifiedBy>
  <cp:revision>1361</cp:revision>
  <dcterms:created xsi:type="dcterms:W3CDTF">2010-12-30T15:34:36Z</dcterms:created>
  <dcterms:modified xsi:type="dcterms:W3CDTF">2016-08-22T13:39:10Z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0x0101007530012ABE527A478B6DD1FBB874C87B</vt:lpwstr>
  </property>
</Properties>
</file>